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9" r:id="rId4"/>
    <p:sldId id="260" r:id="rId5"/>
    <p:sldId id="262" r:id="rId6"/>
    <p:sldId id="263" r:id="rId7"/>
    <p:sldId id="277" r:id="rId8"/>
    <p:sldId id="264" r:id="rId9"/>
    <p:sldId id="266" r:id="rId10"/>
    <p:sldId id="267" r:id="rId11"/>
    <p:sldId id="273" r:id="rId12"/>
    <p:sldId id="268" r:id="rId13"/>
    <p:sldId id="269" r:id="rId14"/>
    <p:sldId id="272" r:id="rId15"/>
    <p:sldId id="275" r:id="rId16"/>
    <p:sldId id="270" r:id="rId17"/>
    <p:sldId id="271" r:id="rId18"/>
    <p:sldId id="281" r:id="rId19"/>
    <p:sldId id="280" r:id="rId20"/>
    <p:sldId id="274" r:id="rId21"/>
    <p:sldId id="26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B6068-E553-4AC5-90B7-031A4FEDE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FAE-D69E-44D4-9936-F8746646E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2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6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663" indent="-270255" defTabSz="9143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021" indent="-216204" defTabSz="91436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428" indent="-216204" defTabSz="91436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5837" indent="-216204" defTabSz="91436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245" indent="-216204" defTabSz="914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0654" indent="-216204" defTabSz="914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062" indent="-216204" defTabSz="914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470" indent="-216204" defTabSz="9143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96FF12-6577-42A7-B3D2-8021E9115C4D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7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8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D53C-B4C5-4A39-AE3B-38D7D76A7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E44D-91C5-40A4-B5E5-51BED241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4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9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2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4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CCC1-3DF2-4475-84E2-0AC7FD0BE823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C305-C743-4049-88BA-5E97CE03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D53C-B4C5-4A39-AE3B-38D7D76A7D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E44D-91C5-40A4-B5E5-51BED2412F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775"/>
            <a:ext cx="7772400" cy="28416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International Workshop on Nuclear Dynamics and Thermodynamics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Honoring the achievements of </a:t>
            </a:r>
            <a:b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Joseph B. Natowitz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Robert E. Tribble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Texas A&amp;M University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August 19, 2013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me_wht_maroo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6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Professor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1976 – 2001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851" y="1671935"/>
            <a:ext cx="6717149" cy="461665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Many new results on a wide range of topics!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1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3" name="Picture 12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9496" y="2462748"/>
            <a:ext cx="71179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chronology of interests (mostly abbreviated titles of papers)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Deep inelastic scattering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Limits to fusion reactions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From fusion to strongly damped collisions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Nuclear fragmentation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Level densities in deformed nuclei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Temperatures and excitation energies of hot nuclei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Dynamical effects in de-excitation of hot nuclei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Nuclear thermometers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Statistical thermodynamics of hot finite nuclear systems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Relativistic Heavy Ions – BRAHMS collaboration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. . .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Distinguished Professor 2001 –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600200"/>
            <a:ext cx="5257800" cy="461665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Expanding his interests and influence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1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3" name="Picture 12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5621"/>
            <a:ext cx="8991600" cy="335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019800"/>
            <a:ext cx="5546327" cy="461665"/>
          </a:xfrm>
          <a:prstGeom prst="rect">
            <a:avLst/>
          </a:prstGeom>
          <a:solidFill>
            <a:srgbClr val="FF0000">
              <a:alpha val="7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 cited paper from TAMU CI work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Distinguished Professor 2001 –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1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3" name="Picture 12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5652" y="6396335"/>
            <a:ext cx="2769348" cy="461665"/>
          </a:xfrm>
          <a:prstGeom prst="rect">
            <a:avLst/>
          </a:prstGeom>
          <a:solidFill>
            <a:srgbClr val="FF0000">
              <a:alpha val="79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Very recent paper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5" r="2565"/>
          <a:stretch/>
        </p:blipFill>
        <p:spPr>
          <a:xfrm>
            <a:off x="0" y="1468803"/>
            <a:ext cx="8915400" cy="485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Joe’s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(continuing)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Career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from the early days to today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Honors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awards</a:t>
            </a:r>
          </a:p>
          <a:p>
            <a:endParaRPr lang="en-US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me_wht_maroo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6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3074" name="Picture 2" descr="https://lh3.googleusercontent.com/-TSyo-Es1AR4/UgVZyNFRWGI/AAAAAAAApD8/Bi90a76gAIg/s547/Natowit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69" y="2209800"/>
            <a:ext cx="12303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/>
              <a:t>Recognition of Joe’s Contributions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8229600" cy="583295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Alexander von Humboldt Award – 1977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AFS Distinguished Achievement Award for Research at TAMU – 1988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American Chemical Society Award in Nuclear Chemistry – 1995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American Chemical Society Southwest Regional Award – 2000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Bright Chair in Nuclear Chemistry – 2001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University Distinguished Professor – 2001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Fellow of the American Physical Society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Fellow of the American Chemical Society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. . 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5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7" name="Picture 6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Joe’s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(continuing)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Career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from the early days to today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Honors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awards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Administration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me_wht_maroo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6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8" name="Picture 2" descr="http://www.comunicacion.amc.edu.mx/comunicacion/noticias/images/cyd-121109-0329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11" y="2438400"/>
            <a:ext cx="159898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Administration (mostly) at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7244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CSISD school board ’70’s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Chemistry – 1981 to 1985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Hired new faculty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Construction of lab space initiated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Cyclotron Institute – 1991 to 2002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Major growth and development of commercial use of the K500 cyclotron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New instrument development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5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7" name="Picture 6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6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olor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3838"/>
            <a:ext cx="8305800" cy="6253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7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9" name="Picture 8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Administration (mostly) at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070955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Member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CSISD school board ’70’s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Chemistry – 1981 to 1985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Hired new faculty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Construction of lab space initiated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Cyclotron Institute – 1991 to 2002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Major growth and development of commercial use of the K500 cyclotron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New instrument development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Key to setting the path forward for the upgrade now underway at the CI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5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7" name="Picture 6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5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5333" r="-31" b="3996"/>
          <a:stretch/>
        </p:blipFill>
        <p:spPr>
          <a:xfrm>
            <a:off x="0" y="76200"/>
            <a:ext cx="9144000" cy="6406341"/>
          </a:xfrm>
          <a:prstGeom prst="rect">
            <a:avLst/>
          </a:prstGeom>
        </p:spPr>
      </p:pic>
      <p:pic>
        <p:nvPicPr>
          <p:cNvPr id="16387" name="Picture 3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965200"/>
            <a:ext cx="33051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T-REX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[TAMU Reaccelerated Exotics]</a:t>
            </a:r>
          </a:p>
          <a:p>
            <a:pPr eaLnBrk="1" hangingPunct="1"/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8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Joe’s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(continuing)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Career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from the early days to today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me_wht_maroo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6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8" name="Picture 2" descr="https://lh4.googleusercontent.com/-H8PKaSh0z68/UgVZz6PXMJI/AAAAAAAApD8/rJVcaIOCNUU/s640/0809_CYCL_NatowitzJoseph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50" y="2743200"/>
            <a:ext cx="12944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Joe’s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(continuing)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Career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from the early days to today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Honors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awards</a:t>
            </a: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Administration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Looking to the future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me_wht_maroo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6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4098" name="Picture 2" descr="https://lh4.googleusercontent.com/-rEjJCWt4gQs/UgVZ5Ym1UVI/AAAAAAAApEA/TIc3JCdx1hY/s640/Natowitz%252C%2520Joseph%2520%2528Science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64" y="2286000"/>
            <a:ext cx="268104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Joe’s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Career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Science plans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the next few years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Use cluster structure to get information on equation of state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Symmetry energy studies at low nucleon density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Alpha clusters in alpha conjugate nuclei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Alternative production mechanisms for heavy elements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details, just ask Joe!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me_wht_maroo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6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94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Science – in the beginning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After B.S. at Univ. of Florida (’58), then Air Force: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Ph.D.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(’65), Univ. of Pittsburgh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rime_wht_maroon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6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"/>
          <a:stretch/>
        </p:blipFill>
        <p:spPr>
          <a:xfrm>
            <a:off x="76200" y="2267365"/>
            <a:ext cx="8991600" cy="3600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paper in Phys. Rev. (?) [from thesis work]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On to SUNY – SB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Research Associate 1965-1967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05000"/>
            <a:ext cx="8998816" cy="3950732"/>
            <a:chOff x="48294" y="1535668"/>
            <a:chExt cx="8998816" cy="3950732"/>
          </a:xfrm>
        </p:grpSpPr>
        <p:sp>
          <p:nvSpPr>
            <p:cNvPr id="7" name="TextBox 6"/>
            <p:cNvSpPr txBox="1"/>
            <p:nvPr/>
          </p:nvSpPr>
          <p:spPr>
            <a:xfrm>
              <a:off x="140851" y="1535668"/>
              <a:ext cx="3522118" cy="461665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Fission fragment studies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4" y="2393483"/>
              <a:ext cx="8998816" cy="3092917"/>
            </a:xfrm>
            <a:prstGeom prst="rect">
              <a:avLst/>
            </a:prstGeom>
          </p:spPr>
        </p:pic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0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2" name="Picture 11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From SUNY SB time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" y="1535668"/>
            <a:ext cx="9043322" cy="4626574"/>
            <a:chOff x="76200" y="1535668"/>
            <a:chExt cx="9043322" cy="46265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8" r="11162"/>
            <a:stretch/>
          </p:blipFill>
          <p:spPr>
            <a:xfrm>
              <a:off x="76200" y="2362200"/>
              <a:ext cx="9043322" cy="380004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0851" y="1535668"/>
              <a:ext cx="5918608" cy="461665"/>
            </a:xfrm>
            <a:prstGeom prst="rect">
              <a:avLst/>
            </a:prstGeom>
            <a:solidFill>
              <a:schemeClr val="accent1">
                <a:alpha val="24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Growing interest in Heavy-Ion Interactions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1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3" name="Picture 12" descr="prime_wht_maroon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06033" y="3471446"/>
            <a:ext cx="1532792" cy="338554"/>
          </a:xfrm>
          <a:prstGeom prst="rect">
            <a:avLst/>
          </a:prstGeom>
          <a:solidFill>
            <a:srgbClr val="C00000">
              <a:alpha val="3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                     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2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Assistant Professor in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Chemistry 1967 – 1972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851" y="1671935"/>
            <a:ext cx="6336149" cy="830997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Continuing interest in Heavy-Ion Interactions: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publication in first volume of Phys. Rev. 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1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3" name="Picture 12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" y="2696630"/>
            <a:ext cx="9072489" cy="3323170"/>
          </a:xfrm>
          <a:prstGeom prst="rect">
            <a:avLst/>
          </a:prstGeom>
        </p:spPr>
      </p:pic>
      <p:pic>
        <p:nvPicPr>
          <p:cNvPr id="1026" name="Picture 2" descr="https://lh5.googleusercontent.com/-pUEFQvd3qSU/UgVaA9fgpfI/AAAAAAAApEU/JRved3RnIdk/s232/76_Natowitz_CH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38" y="686574"/>
            <a:ext cx="1194211" cy="16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Associate Professor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1972 – 1976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851" y="1671935"/>
            <a:ext cx="6717149" cy="461665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First of many publications in PRC of TAMU work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1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3" name="Picture 12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" y="2583272"/>
            <a:ext cx="9087960" cy="3436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181" y="6172200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 from this period was major part of DOE 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proposal that ultimately led to K500 cyclotron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TAMU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Professor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1976 – 2001 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443335"/>
            <a:ext cx="6259949" cy="461665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Developed new detector systems – NIMROD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-2430" y="6550505"/>
            <a:ext cx="1114425" cy="296862"/>
            <a:chOff x="0" y="4133"/>
            <a:chExt cx="702" cy="187"/>
          </a:xfrm>
        </p:grpSpPr>
        <p:pic>
          <p:nvPicPr>
            <p:cNvPr id="11" name="Picture 18" descr="The image “http://www.woot.com/Images/Sale/RoboRaptor_Platinum_Edition_Robotic_DinosaurTIQ-detail.jpg” cannot be displayed, because it contains errors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0" b="2560"/>
            <a:stretch>
              <a:fillRect/>
            </a:stretch>
          </p:blipFill>
          <p:spPr bwMode="auto">
            <a:xfrm>
              <a:off x="480" y="4161"/>
              <a:ext cx="202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0" y="4133"/>
              <a:ext cx="702" cy="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rgbClr val="A50021"/>
                  </a:solidFill>
                  <a:latin typeface="Comic Sans MS" pitchFamily="66" charset="0"/>
                </a:rPr>
                <a:t>T-REX </a:t>
              </a:r>
            </a:p>
          </p:txBody>
        </p:sp>
      </p:grpSp>
      <p:pic>
        <p:nvPicPr>
          <p:cNvPr id="13" name="Picture 12" descr="prime_wht_maroon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6570663"/>
            <a:ext cx="11699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_76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21" y="2057400"/>
            <a:ext cx="6328279" cy="47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-ObHZEWhwOaM/UgVZ6AoReYI/AAAAAAAApEM/QrSwn6AW6Wc/s720/020403_PHYS_NatowitzJoseph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3815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570</Words>
  <Application>Microsoft Office PowerPoint</Application>
  <PresentationFormat>On-screen Show (4:3)</PresentationFormat>
  <Paragraphs>120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International Workshop on Nuclear Dynamics and Thermodynamics Honoring the achievements of  Joseph B. Natowitz</vt:lpstr>
      <vt:lpstr>Joe’s (continuing) Career</vt:lpstr>
      <vt:lpstr>Science – in the beginning</vt:lpstr>
      <vt:lpstr>On to SUNY – SB  Research Associate 1965-1967</vt:lpstr>
      <vt:lpstr>From SUNY SB time</vt:lpstr>
      <vt:lpstr>PowerPoint Presentation</vt:lpstr>
      <vt:lpstr>TAMU Assistant Professor in  Chemistry 1967 – 1972 </vt:lpstr>
      <vt:lpstr>TAMU Associate Professor 1972 – 1976 </vt:lpstr>
      <vt:lpstr>TAMU Professor 1976 – 2001 </vt:lpstr>
      <vt:lpstr>TAMU Professor 1976 – 2001 </vt:lpstr>
      <vt:lpstr>TAMU Distinguished Professor 2001 – </vt:lpstr>
      <vt:lpstr>TAMU Distinguished Professor 2001 – </vt:lpstr>
      <vt:lpstr>Joe’s (continuing) Career</vt:lpstr>
      <vt:lpstr>Recognition of Joe’s Contributions</vt:lpstr>
      <vt:lpstr>Joe’s (continuing) Career</vt:lpstr>
      <vt:lpstr>Administration (mostly) at TAMU</vt:lpstr>
      <vt:lpstr>PowerPoint Presentation</vt:lpstr>
      <vt:lpstr>Administration (mostly) at TAMU</vt:lpstr>
      <vt:lpstr>PowerPoint Presentation</vt:lpstr>
      <vt:lpstr>Joe’s (continuing) Career</vt:lpstr>
      <vt:lpstr>Joe’s Future Career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Workshop on Nuclear Dynamics and Thermodynamics Honoring the achievements of  Joseph B. Natowitz</dc:title>
  <dc:creator>Robert Tribble</dc:creator>
  <cp:lastModifiedBy>Robert Tribble</cp:lastModifiedBy>
  <cp:revision>40</cp:revision>
  <dcterms:created xsi:type="dcterms:W3CDTF">2013-08-07T16:33:10Z</dcterms:created>
  <dcterms:modified xsi:type="dcterms:W3CDTF">2013-08-18T22:48:31Z</dcterms:modified>
</cp:coreProperties>
</file>