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Masters/slideMaster6.xml" ContentType="application/vnd.openxmlformats-officedocument.presentationml.slideMaster+xml"/>
  <Override PartName="/ppt/slideLayouts/slideLayout8.xml" ContentType="application/vnd.openxmlformats-officedocument.presentationml.slideLayout+xml"/>
  <Default Extension="bin" ContentType="application/vnd.openxmlformats-officedocument.presentationml.printerSettings"/>
  <Override PartName="/ppt/slideLayouts/slideLayout2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55.xml" ContentType="application/vnd.openxmlformats-officedocument.presentationml.slideLayout+xml"/>
  <Default Extension="wmf" ContentType="image/x-wmf"/>
  <Override PartName="/ppt/slideLayouts/slideLayout60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theme/theme1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theme/theme5.xml" ContentType="application/vnd.openxmlformats-officedocument.theme+xml"/>
  <Override PartName="/ppt/slides/slide11.xml" ContentType="application/vnd.openxmlformats-officedocument.presentationml.slide+xml"/>
  <Override PartName="/ppt/slideLayouts/slideLayout4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40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0.xml" ContentType="application/vnd.openxmlformats-officedocument.presentationml.slideLayout+xml"/>
  <Override PartName="/docProps/core.xml" ContentType="application/vnd.openxmlformats-package.core-properties+xml"/>
  <Default Extension="jpeg" ContentType="image/jpe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28.xml" ContentType="application/vnd.openxmlformats-officedocument.presentationml.slide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.xml" ContentType="application/vnd.openxmlformats-officedocument.presentationml.slideLayout+xml"/>
  <Default Extension="wdp" ContentType="image/vnd.ms-photo"/>
  <Override PartName="/ppt/slideLayouts/slideLayout1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3.xml" ContentType="application/vnd.openxmlformats-officedocument.presentationml.slideLayout+xml"/>
  <Default Extension="emf" ContentType="image/x-emf"/>
  <Default Extension="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2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theme/theme7.xml" ContentType="application/vnd.openxmlformats-officedocument.theme+xml"/>
  <Override PartName="/ppt/slideMasters/slideMaster5.xml" ContentType="application/vnd.openxmlformats-officedocument.presentationml.slideMaster+xml"/>
  <Override PartName="/ppt/slideLayouts/slideLayout4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29.xml" ContentType="application/vnd.openxmlformats-officedocument.presentationml.slide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ppt/slideLayouts/slideLayout1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4.xml" ContentType="application/vnd.openxmlformats-officedocument.presentationml.slideLayout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slides/slide22.xml" ContentType="application/vnd.openxmlformats-officedocument.presentationml.slide+xml"/>
  <Override PartName="/ppt/slideLayouts/slideLayout2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3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26.xml" ContentType="application/vnd.openxmlformats-officedocument.presentationml.slide+xml"/>
  <Override PartName="/ppt/theme/theme4.xml" ContentType="application/vnd.openxmlformats-officedocument.theme+xml"/>
  <Override PartName="/ppt/slides/slide10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51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  <p:sldMasterId id="2147483661" r:id="rId2"/>
    <p:sldMasterId id="2147483697" r:id="rId3"/>
    <p:sldMasterId id="2147483733" r:id="rId4"/>
    <p:sldMasterId id="2147483763" r:id="rId5"/>
    <p:sldMasterId id="2147483775" r:id="rId6"/>
  </p:sldMasterIdLst>
  <p:notesMasterIdLst>
    <p:notesMasterId r:id="rId37"/>
  </p:notesMasterIdLst>
  <p:sldIdLst>
    <p:sldId id="378" r:id="rId7"/>
    <p:sldId id="380" r:id="rId8"/>
    <p:sldId id="453" r:id="rId9"/>
    <p:sldId id="433" r:id="rId10"/>
    <p:sldId id="434" r:id="rId11"/>
    <p:sldId id="438" r:id="rId12"/>
    <p:sldId id="431" r:id="rId13"/>
    <p:sldId id="444" r:id="rId14"/>
    <p:sldId id="445" r:id="rId15"/>
    <p:sldId id="342" r:id="rId16"/>
    <p:sldId id="443" r:id="rId17"/>
    <p:sldId id="441" r:id="rId18"/>
    <p:sldId id="442" r:id="rId19"/>
    <p:sldId id="350" r:id="rId20"/>
    <p:sldId id="405" r:id="rId21"/>
    <p:sldId id="359" r:id="rId22"/>
    <p:sldId id="439" r:id="rId23"/>
    <p:sldId id="440" r:id="rId24"/>
    <p:sldId id="454" r:id="rId25"/>
    <p:sldId id="437" r:id="rId26"/>
    <p:sldId id="446" r:id="rId27"/>
    <p:sldId id="448" r:id="rId28"/>
    <p:sldId id="455" r:id="rId29"/>
    <p:sldId id="424" r:id="rId30"/>
    <p:sldId id="422" r:id="rId31"/>
    <p:sldId id="425" r:id="rId32"/>
    <p:sldId id="450" r:id="rId33"/>
    <p:sldId id="451" r:id="rId34"/>
    <p:sldId id="452" r:id="rId35"/>
    <p:sldId id="426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0F0C"/>
    <a:srgbClr val="DDDDDD"/>
    <a:srgbClr val="0066FF"/>
    <a:srgbClr val="333333"/>
    <a:srgbClr val="0033CC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8713" autoAdjust="0"/>
    <p:restoredTop sz="99825" autoAdjust="0"/>
  </p:normalViewPr>
  <p:slideViewPr>
    <p:cSldViewPr snapToGrid="0">
      <p:cViewPr>
        <p:scale>
          <a:sx n="100" d="100"/>
          <a:sy n="100" d="100"/>
        </p:scale>
        <p:origin x="-872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D9A760-BE66-4823-A669-6BB6CC57B51A}" type="datetimeFigureOut">
              <a:rPr lang="en-US" smtClean="0"/>
              <a:pPr/>
              <a:t>20/08/13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C7440-0277-4601-A267-2503CC76FE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1708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9C89A6-A8C3-4EA5-98D9-B0B517758E74}" type="slidenum">
              <a:rPr lang="en-US" altLang="ja-JP">
                <a:solidFill>
                  <a:prstClr val="black"/>
                </a:solidFill>
              </a:rPr>
              <a:pPr/>
              <a:t>4</a:t>
            </a:fld>
            <a:endParaRPr lang="en-US" altLang="ja-JP" dirty="0">
              <a:solidFill>
                <a:prstClr val="black"/>
              </a:solidFill>
            </a:endParaRPr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C7440-0277-4601-A267-2503CC76FE90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8329-140E-4384-B03B-AB58A1411775}" type="datetimeFigureOut">
              <a:rPr lang="en-US" smtClean="0"/>
              <a:pPr/>
              <a:t>20/08/13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FFB31-DB84-40BF-8826-1EA16E369B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8329-140E-4384-B03B-AB58A1411775}" type="datetimeFigureOut">
              <a:rPr lang="en-US" smtClean="0"/>
              <a:pPr/>
              <a:t>20/08/13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FFB31-DB84-40BF-8826-1EA16E369B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8329-140E-4384-B03B-AB58A1411775}" type="datetimeFigureOut">
              <a:rPr lang="en-US" smtClean="0"/>
              <a:pPr/>
              <a:t>20/08/13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FFB31-DB84-40BF-8826-1EA16E369B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0938" y="333375"/>
            <a:ext cx="7793037" cy="550863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50825" y="1125538"/>
            <a:ext cx="4275138" cy="50069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78363" y="1125538"/>
            <a:ext cx="4276725" cy="50069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250825" y="6381750"/>
            <a:ext cx="1905000" cy="319088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EPS Manchester,</a:t>
            </a:r>
          </a:p>
          <a:p>
            <a:r>
              <a:rPr lang="en-US">
                <a:solidFill>
                  <a:srgbClr val="000000"/>
                </a:solidFill>
              </a:rPr>
              <a:t> July 2007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987675" y="6381750"/>
            <a:ext cx="2895600" cy="319088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Marco Zito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921CCB1-F71B-4E3A-8D79-E0368ABDD8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2247900"/>
            <a:ext cx="9144000" cy="4610100"/>
            <a:chOff x="0" y="1416"/>
            <a:chExt cx="5760" cy="2904"/>
          </a:xfrm>
        </p:grpSpPr>
        <p:sp>
          <p:nvSpPr>
            <p:cNvPr id="58371" name="Freeform 3"/>
            <p:cNvSpPr>
              <a:spLocks/>
            </p:cNvSpPr>
            <p:nvPr/>
          </p:nvSpPr>
          <p:spPr bwMode="ltGray">
            <a:xfrm>
              <a:off x="0" y="3182"/>
              <a:ext cx="5760" cy="1134"/>
            </a:xfrm>
            <a:custGeom>
              <a:avLst/>
              <a:gdLst/>
              <a:ahLst/>
              <a:cxnLst>
                <a:cxn ang="0">
                  <a:pos x="4312" y="616"/>
                </a:cxn>
                <a:cxn ang="0">
                  <a:pos x="4312" y="1232"/>
                </a:cxn>
                <a:cxn ang="0">
                  <a:pos x="0" y="1232"/>
                </a:cxn>
                <a:cxn ang="0">
                  <a:pos x="0" y="0"/>
                </a:cxn>
                <a:cxn ang="0">
                  <a:pos x="147" y="48"/>
                </a:cxn>
                <a:cxn ang="0">
                  <a:pos x="200" y="112"/>
                </a:cxn>
                <a:cxn ang="0">
                  <a:pos x="260" y="160"/>
                </a:cxn>
                <a:cxn ang="0">
                  <a:pos x="425" y="120"/>
                </a:cxn>
                <a:cxn ang="0">
                  <a:pos x="503" y="88"/>
                </a:cxn>
                <a:cxn ang="0">
                  <a:pos x="616" y="112"/>
                </a:cxn>
                <a:cxn ang="0">
                  <a:pos x="677" y="200"/>
                </a:cxn>
                <a:cxn ang="0">
                  <a:pos x="703" y="216"/>
                </a:cxn>
                <a:cxn ang="0">
                  <a:pos x="755" y="264"/>
                </a:cxn>
                <a:cxn ang="0">
                  <a:pos x="868" y="288"/>
                </a:cxn>
                <a:cxn ang="0">
                  <a:pos x="842" y="304"/>
                </a:cxn>
                <a:cxn ang="0">
                  <a:pos x="850" y="328"/>
                </a:cxn>
                <a:cxn ang="0">
                  <a:pos x="824" y="344"/>
                </a:cxn>
                <a:cxn ang="0">
                  <a:pos x="928" y="424"/>
                </a:cxn>
                <a:cxn ang="0">
                  <a:pos x="1015" y="392"/>
                </a:cxn>
                <a:cxn ang="0">
                  <a:pos x="1163" y="432"/>
                </a:cxn>
                <a:cxn ang="0">
                  <a:pos x="1267" y="496"/>
                </a:cxn>
                <a:cxn ang="0">
                  <a:pos x="1371" y="560"/>
                </a:cxn>
                <a:cxn ang="0">
                  <a:pos x="1449" y="568"/>
                </a:cxn>
                <a:cxn ang="0">
                  <a:pos x="1657" y="552"/>
                </a:cxn>
                <a:cxn ang="0">
                  <a:pos x="1709" y="560"/>
                </a:cxn>
                <a:cxn ang="0">
                  <a:pos x="1718" y="584"/>
                </a:cxn>
                <a:cxn ang="0">
                  <a:pos x="1779" y="608"/>
                </a:cxn>
                <a:cxn ang="0">
                  <a:pos x="1831" y="648"/>
                </a:cxn>
                <a:cxn ang="0">
                  <a:pos x="1848" y="720"/>
                </a:cxn>
                <a:cxn ang="0">
                  <a:pos x="1900" y="744"/>
                </a:cxn>
                <a:cxn ang="0">
                  <a:pos x="2039" y="792"/>
                </a:cxn>
                <a:cxn ang="0">
                  <a:pos x="2160" y="752"/>
                </a:cxn>
                <a:cxn ang="0">
                  <a:pos x="2403" y="840"/>
                </a:cxn>
                <a:cxn ang="0">
                  <a:pos x="2620" y="784"/>
                </a:cxn>
                <a:cxn ang="0">
                  <a:pos x="2698" y="728"/>
                </a:cxn>
                <a:cxn ang="0">
                  <a:pos x="2854" y="696"/>
                </a:cxn>
                <a:cxn ang="0">
                  <a:pos x="3063" y="640"/>
                </a:cxn>
                <a:cxn ang="0">
                  <a:pos x="3123" y="648"/>
                </a:cxn>
                <a:cxn ang="0">
                  <a:pos x="3149" y="672"/>
                </a:cxn>
                <a:cxn ang="0">
                  <a:pos x="3175" y="680"/>
                </a:cxn>
                <a:cxn ang="0">
                  <a:pos x="3306" y="648"/>
                </a:cxn>
                <a:cxn ang="0">
                  <a:pos x="3644" y="712"/>
                </a:cxn>
                <a:cxn ang="0">
                  <a:pos x="3687" y="808"/>
                </a:cxn>
                <a:cxn ang="0">
                  <a:pos x="3696" y="832"/>
                </a:cxn>
                <a:cxn ang="0">
                  <a:pos x="3748" y="848"/>
                </a:cxn>
                <a:cxn ang="0">
                  <a:pos x="3817" y="824"/>
                </a:cxn>
                <a:cxn ang="0">
                  <a:pos x="3843" y="728"/>
                </a:cxn>
                <a:cxn ang="0">
                  <a:pos x="3852" y="688"/>
                </a:cxn>
                <a:cxn ang="0">
                  <a:pos x="3904" y="672"/>
                </a:cxn>
                <a:cxn ang="0">
                  <a:pos x="3982" y="712"/>
                </a:cxn>
                <a:cxn ang="0">
                  <a:pos x="4000" y="760"/>
                </a:cxn>
                <a:cxn ang="0">
                  <a:pos x="4008" y="800"/>
                </a:cxn>
                <a:cxn ang="0">
                  <a:pos x="4034" y="816"/>
                </a:cxn>
                <a:cxn ang="0">
                  <a:pos x="4138" y="776"/>
                </a:cxn>
                <a:cxn ang="0">
                  <a:pos x="4225" y="704"/>
                </a:cxn>
                <a:cxn ang="0">
                  <a:pos x="4286" y="648"/>
                </a:cxn>
                <a:cxn ang="0">
                  <a:pos x="4312" y="616"/>
                </a:cxn>
              </a:cxnLst>
              <a:rect l="0" t="0" r="r" b="b"/>
              <a:pathLst>
                <a:path w="4312" h="1232">
                  <a:moveTo>
                    <a:pt x="4312" y="616"/>
                  </a:moveTo>
                  <a:lnTo>
                    <a:pt x="4312" y="1232"/>
                  </a:lnTo>
                  <a:lnTo>
                    <a:pt x="0" y="1232"/>
                  </a:lnTo>
                  <a:lnTo>
                    <a:pt x="0" y="0"/>
                  </a:lnTo>
                  <a:cubicBezTo>
                    <a:pt x="50" y="15"/>
                    <a:pt x="103" y="21"/>
                    <a:pt x="147" y="48"/>
                  </a:cubicBezTo>
                  <a:cubicBezTo>
                    <a:pt x="168" y="76"/>
                    <a:pt x="168" y="93"/>
                    <a:pt x="200" y="112"/>
                  </a:cubicBezTo>
                  <a:cubicBezTo>
                    <a:pt x="213" y="149"/>
                    <a:pt x="226" y="139"/>
                    <a:pt x="260" y="160"/>
                  </a:cubicBezTo>
                  <a:cubicBezTo>
                    <a:pt x="317" y="143"/>
                    <a:pt x="367" y="132"/>
                    <a:pt x="425" y="120"/>
                  </a:cubicBezTo>
                  <a:cubicBezTo>
                    <a:pt x="454" y="114"/>
                    <a:pt x="475" y="97"/>
                    <a:pt x="503" y="88"/>
                  </a:cubicBezTo>
                  <a:cubicBezTo>
                    <a:pt x="540" y="99"/>
                    <a:pt x="616" y="112"/>
                    <a:pt x="616" y="112"/>
                  </a:cubicBezTo>
                  <a:cubicBezTo>
                    <a:pt x="665" y="142"/>
                    <a:pt x="643" y="169"/>
                    <a:pt x="677" y="200"/>
                  </a:cubicBezTo>
                  <a:cubicBezTo>
                    <a:pt x="684" y="207"/>
                    <a:pt x="695" y="210"/>
                    <a:pt x="703" y="216"/>
                  </a:cubicBezTo>
                  <a:cubicBezTo>
                    <a:pt x="721" y="231"/>
                    <a:pt x="755" y="264"/>
                    <a:pt x="755" y="264"/>
                  </a:cubicBezTo>
                  <a:cubicBezTo>
                    <a:pt x="801" y="253"/>
                    <a:pt x="838" y="248"/>
                    <a:pt x="868" y="288"/>
                  </a:cubicBezTo>
                  <a:cubicBezTo>
                    <a:pt x="859" y="293"/>
                    <a:pt x="846" y="295"/>
                    <a:pt x="842" y="304"/>
                  </a:cubicBezTo>
                  <a:cubicBezTo>
                    <a:pt x="838" y="312"/>
                    <a:pt x="854" y="320"/>
                    <a:pt x="850" y="328"/>
                  </a:cubicBezTo>
                  <a:cubicBezTo>
                    <a:pt x="846" y="337"/>
                    <a:pt x="833" y="339"/>
                    <a:pt x="824" y="344"/>
                  </a:cubicBezTo>
                  <a:cubicBezTo>
                    <a:pt x="843" y="394"/>
                    <a:pt x="875" y="408"/>
                    <a:pt x="928" y="424"/>
                  </a:cubicBezTo>
                  <a:cubicBezTo>
                    <a:pt x="960" y="414"/>
                    <a:pt x="983" y="400"/>
                    <a:pt x="1015" y="392"/>
                  </a:cubicBezTo>
                  <a:cubicBezTo>
                    <a:pt x="1068" y="402"/>
                    <a:pt x="1107" y="423"/>
                    <a:pt x="1163" y="432"/>
                  </a:cubicBezTo>
                  <a:cubicBezTo>
                    <a:pt x="1197" y="453"/>
                    <a:pt x="1232" y="475"/>
                    <a:pt x="1267" y="496"/>
                  </a:cubicBezTo>
                  <a:cubicBezTo>
                    <a:pt x="1297" y="515"/>
                    <a:pt x="1332" y="551"/>
                    <a:pt x="1371" y="560"/>
                  </a:cubicBezTo>
                  <a:cubicBezTo>
                    <a:pt x="1396" y="566"/>
                    <a:pt x="1423" y="565"/>
                    <a:pt x="1449" y="568"/>
                  </a:cubicBezTo>
                  <a:cubicBezTo>
                    <a:pt x="1516" y="583"/>
                    <a:pt x="1592" y="572"/>
                    <a:pt x="1657" y="552"/>
                  </a:cubicBezTo>
                  <a:cubicBezTo>
                    <a:pt x="1674" y="555"/>
                    <a:pt x="1694" y="552"/>
                    <a:pt x="1709" y="560"/>
                  </a:cubicBezTo>
                  <a:cubicBezTo>
                    <a:pt x="1717" y="564"/>
                    <a:pt x="1712" y="577"/>
                    <a:pt x="1718" y="584"/>
                  </a:cubicBezTo>
                  <a:cubicBezTo>
                    <a:pt x="1733" y="601"/>
                    <a:pt x="1758" y="603"/>
                    <a:pt x="1779" y="608"/>
                  </a:cubicBezTo>
                  <a:cubicBezTo>
                    <a:pt x="1795" y="623"/>
                    <a:pt x="1817" y="632"/>
                    <a:pt x="1831" y="648"/>
                  </a:cubicBezTo>
                  <a:cubicBezTo>
                    <a:pt x="1840" y="659"/>
                    <a:pt x="1847" y="719"/>
                    <a:pt x="1848" y="720"/>
                  </a:cubicBezTo>
                  <a:cubicBezTo>
                    <a:pt x="1855" y="732"/>
                    <a:pt x="1888" y="741"/>
                    <a:pt x="1900" y="744"/>
                  </a:cubicBezTo>
                  <a:cubicBezTo>
                    <a:pt x="1953" y="758"/>
                    <a:pt x="1991" y="777"/>
                    <a:pt x="2039" y="792"/>
                  </a:cubicBezTo>
                  <a:cubicBezTo>
                    <a:pt x="2109" y="776"/>
                    <a:pt x="2103" y="770"/>
                    <a:pt x="2160" y="752"/>
                  </a:cubicBezTo>
                  <a:cubicBezTo>
                    <a:pt x="2245" y="763"/>
                    <a:pt x="2332" y="796"/>
                    <a:pt x="2403" y="840"/>
                  </a:cubicBezTo>
                  <a:cubicBezTo>
                    <a:pt x="2476" y="823"/>
                    <a:pt x="2549" y="806"/>
                    <a:pt x="2620" y="784"/>
                  </a:cubicBezTo>
                  <a:cubicBezTo>
                    <a:pt x="2653" y="774"/>
                    <a:pt x="2667" y="741"/>
                    <a:pt x="2698" y="728"/>
                  </a:cubicBezTo>
                  <a:cubicBezTo>
                    <a:pt x="2754" y="705"/>
                    <a:pt x="2795" y="702"/>
                    <a:pt x="2854" y="696"/>
                  </a:cubicBezTo>
                  <a:cubicBezTo>
                    <a:pt x="2925" y="680"/>
                    <a:pt x="2991" y="653"/>
                    <a:pt x="3063" y="640"/>
                  </a:cubicBezTo>
                  <a:cubicBezTo>
                    <a:pt x="3083" y="643"/>
                    <a:pt x="3104" y="641"/>
                    <a:pt x="3123" y="648"/>
                  </a:cubicBezTo>
                  <a:cubicBezTo>
                    <a:pt x="3135" y="652"/>
                    <a:pt x="3140" y="666"/>
                    <a:pt x="3149" y="672"/>
                  </a:cubicBezTo>
                  <a:cubicBezTo>
                    <a:pt x="3157" y="677"/>
                    <a:pt x="3167" y="677"/>
                    <a:pt x="3175" y="680"/>
                  </a:cubicBezTo>
                  <a:cubicBezTo>
                    <a:pt x="3221" y="666"/>
                    <a:pt x="3265" y="673"/>
                    <a:pt x="3306" y="648"/>
                  </a:cubicBezTo>
                  <a:cubicBezTo>
                    <a:pt x="3415" y="682"/>
                    <a:pt x="3532" y="686"/>
                    <a:pt x="3644" y="712"/>
                  </a:cubicBezTo>
                  <a:cubicBezTo>
                    <a:pt x="3666" y="742"/>
                    <a:pt x="3675" y="774"/>
                    <a:pt x="3687" y="808"/>
                  </a:cubicBezTo>
                  <a:cubicBezTo>
                    <a:pt x="3691" y="816"/>
                    <a:pt x="3687" y="829"/>
                    <a:pt x="3696" y="832"/>
                  </a:cubicBezTo>
                  <a:cubicBezTo>
                    <a:pt x="3713" y="837"/>
                    <a:pt x="3748" y="848"/>
                    <a:pt x="3748" y="848"/>
                  </a:cubicBezTo>
                  <a:cubicBezTo>
                    <a:pt x="3798" y="833"/>
                    <a:pt x="3786" y="867"/>
                    <a:pt x="3817" y="824"/>
                  </a:cubicBezTo>
                  <a:cubicBezTo>
                    <a:pt x="3806" y="780"/>
                    <a:pt x="3809" y="760"/>
                    <a:pt x="3843" y="728"/>
                  </a:cubicBezTo>
                  <a:cubicBezTo>
                    <a:pt x="3847" y="715"/>
                    <a:pt x="3841" y="698"/>
                    <a:pt x="3852" y="688"/>
                  </a:cubicBezTo>
                  <a:cubicBezTo>
                    <a:pt x="3865" y="676"/>
                    <a:pt x="3904" y="672"/>
                    <a:pt x="3904" y="672"/>
                  </a:cubicBezTo>
                  <a:cubicBezTo>
                    <a:pt x="3932" y="681"/>
                    <a:pt x="3982" y="712"/>
                    <a:pt x="3982" y="712"/>
                  </a:cubicBezTo>
                  <a:cubicBezTo>
                    <a:pt x="3988" y="728"/>
                    <a:pt x="3996" y="743"/>
                    <a:pt x="4000" y="760"/>
                  </a:cubicBezTo>
                  <a:cubicBezTo>
                    <a:pt x="4003" y="773"/>
                    <a:pt x="4001" y="788"/>
                    <a:pt x="4008" y="800"/>
                  </a:cubicBezTo>
                  <a:cubicBezTo>
                    <a:pt x="4014" y="808"/>
                    <a:pt x="4026" y="811"/>
                    <a:pt x="4034" y="816"/>
                  </a:cubicBezTo>
                  <a:cubicBezTo>
                    <a:pt x="4072" y="804"/>
                    <a:pt x="4102" y="787"/>
                    <a:pt x="4138" y="776"/>
                  </a:cubicBezTo>
                  <a:cubicBezTo>
                    <a:pt x="4172" y="730"/>
                    <a:pt x="4159" y="719"/>
                    <a:pt x="4225" y="704"/>
                  </a:cubicBezTo>
                  <a:cubicBezTo>
                    <a:pt x="4246" y="675"/>
                    <a:pt x="4265" y="677"/>
                    <a:pt x="4286" y="648"/>
                  </a:cubicBezTo>
                  <a:cubicBezTo>
                    <a:pt x="4277" y="625"/>
                    <a:pt x="4312" y="616"/>
                    <a:pt x="4312" y="61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FF"/>
                </a:solidFill>
                <a:latin typeface="Arial" charset="0"/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4098" y="1416"/>
              <a:ext cx="1594" cy="2904"/>
              <a:chOff x="1754" y="405"/>
              <a:chExt cx="2124" cy="3627"/>
            </a:xfrm>
          </p:grpSpPr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>
                <a:off x="1929" y="405"/>
                <a:ext cx="1740" cy="1929"/>
                <a:chOff x="1929" y="405"/>
                <a:chExt cx="1740" cy="1929"/>
              </a:xfrm>
            </p:grpSpPr>
            <p:sp>
              <p:nvSpPr>
                <p:cNvPr id="58374" name="Oval 6"/>
                <p:cNvSpPr>
                  <a:spLocks noChangeArrowheads="1"/>
                </p:cNvSpPr>
                <p:nvPr/>
              </p:nvSpPr>
              <p:spPr bwMode="ltGray">
                <a:xfrm>
                  <a:off x="2741" y="464"/>
                  <a:ext cx="47" cy="5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8375" name="Freeform 7"/>
                <p:cNvSpPr>
                  <a:spLocks/>
                </p:cNvSpPr>
                <p:nvPr/>
              </p:nvSpPr>
              <p:spPr bwMode="ltGray">
                <a:xfrm>
                  <a:off x="2661" y="405"/>
                  <a:ext cx="225" cy="1215"/>
                </a:xfrm>
                <a:custGeom>
                  <a:avLst/>
                  <a:gdLst/>
                  <a:ahLst/>
                  <a:cxnLst>
                    <a:cxn ang="0">
                      <a:pos x="39" y="1146"/>
                    </a:cxn>
                    <a:cxn ang="0">
                      <a:pos x="87" y="1092"/>
                    </a:cxn>
                    <a:cxn ang="0">
                      <a:pos x="99" y="0"/>
                    </a:cxn>
                    <a:cxn ang="0">
                      <a:pos x="108" y="0"/>
                    </a:cxn>
                    <a:cxn ang="0">
                      <a:pos x="138" y="1095"/>
                    </a:cxn>
                    <a:cxn ang="0">
                      <a:pos x="183" y="1146"/>
                    </a:cxn>
                    <a:cxn ang="0">
                      <a:pos x="225" y="1146"/>
                    </a:cxn>
                    <a:cxn ang="0">
                      <a:pos x="222" y="1212"/>
                    </a:cxn>
                    <a:cxn ang="0">
                      <a:pos x="0" y="1215"/>
                    </a:cxn>
                    <a:cxn ang="0">
                      <a:pos x="0" y="1149"/>
                    </a:cxn>
                    <a:cxn ang="0">
                      <a:pos x="39" y="1146"/>
                    </a:cxn>
                  </a:cxnLst>
                  <a:rect l="0" t="0" r="r" b="b"/>
                  <a:pathLst>
                    <a:path w="225" h="1215">
                      <a:moveTo>
                        <a:pt x="39" y="1146"/>
                      </a:moveTo>
                      <a:lnTo>
                        <a:pt x="87" y="1092"/>
                      </a:lnTo>
                      <a:lnTo>
                        <a:pt x="99" y="0"/>
                      </a:lnTo>
                      <a:lnTo>
                        <a:pt x="108" y="0"/>
                      </a:lnTo>
                      <a:lnTo>
                        <a:pt x="138" y="1095"/>
                      </a:lnTo>
                      <a:lnTo>
                        <a:pt x="183" y="1146"/>
                      </a:lnTo>
                      <a:lnTo>
                        <a:pt x="225" y="1146"/>
                      </a:lnTo>
                      <a:lnTo>
                        <a:pt x="222" y="1212"/>
                      </a:lnTo>
                      <a:lnTo>
                        <a:pt x="0" y="1215"/>
                      </a:lnTo>
                      <a:lnTo>
                        <a:pt x="0" y="1149"/>
                      </a:lnTo>
                      <a:lnTo>
                        <a:pt x="39" y="1146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8376" name="Oval 8"/>
                <p:cNvSpPr>
                  <a:spLocks noChangeArrowheads="1"/>
                </p:cNvSpPr>
                <p:nvPr/>
              </p:nvSpPr>
              <p:spPr bwMode="ltGray">
                <a:xfrm>
                  <a:off x="2741" y="539"/>
                  <a:ext cx="47" cy="5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8377" name="Oval 9"/>
                <p:cNvSpPr>
                  <a:spLocks noChangeArrowheads="1"/>
                </p:cNvSpPr>
                <p:nvPr/>
              </p:nvSpPr>
              <p:spPr bwMode="ltGray">
                <a:xfrm>
                  <a:off x="2728" y="804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8378" name="Oval 10"/>
                <p:cNvSpPr>
                  <a:spLocks noChangeArrowheads="1"/>
                </p:cNvSpPr>
                <p:nvPr/>
              </p:nvSpPr>
              <p:spPr bwMode="ltGray">
                <a:xfrm>
                  <a:off x="2728" y="870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8379" name="Oval 11"/>
                <p:cNvSpPr>
                  <a:spLocks noChangeArrowheads="1"/>
                </p:cNvSpPr>
                <p:nvPr/>
              </p:nvSpPr>
              <p:spPr bwMode="ltGray">
                <a:xfrm>
                  <a:off x="2728" y="936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8380" name="Oval 12"/>
                <p:cNvSpPr>
                  <a:spLocks noChangeArrowheads="1"/>
                </p:cNvSpPr>
                <p:nvPr/>
              </p:nvSpPr>
              <p:spPr bwMode="ltGray">
                <a:xfrm>
                  <a:off x="2728" y="1002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8381" name="Oval 13"/>
                <p:cNvSpPr>
                  <a:spLocks noChangeArrowheads="1"/>
                </p:cNvSpPr>
                <p:nvPr/>
              </p:nvSpPr>
              <p:spPr bwMode="ltGray">
                <a:xfrm>
                  <a:off x="2718" y="1206"/>
                  <a:ext cx="108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8382" name="Oval 14"/>
                <p:cNvSpPr>
                  <a:spLocks noChangeArrowheads="1"/>
                </p:cNvSpPr>
                <p:nvPr/>
              </p:nvSpPr>
              <p:spPr bwMode="ltGray">
                <a:xfrm>
                  <a:off x="2723" y="1140"/>
                  <a:ext cx="99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8383" name="Oval 15"/>
                <p:cNvSpPr>
                  <a:spLocks noChangeArrowheads="1"/>
                </p:cNvSpPr>
                <p:nvPr/>
              </p:nvSpPr>
              <p:spPr bwMode="ltGray">
                <a:xfrm>
                  <a:off x="2722" y="1068"/>
                  <a:ext cx="99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8384" name="Oval 16"/>
                <p:cNvSpPr>
                  <a:spLocks noChangeArrowheads="1"/>
                </p:cNvSpPr>
                <p:nvPr/>
              </p:nvSpPr>
              <p:spPr bwMode="ltGray">
                <a:xfrm>
                  <a:off x="2718" y="1272"/>
                  <a:ext cx="108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8385" name="Oval 17"/>
                <p:cNvSpPr>
                  <a:spLocks noChangeArrowheads="1"/>
                </p:cNvSpPr>
                <p:nvPr/>
              </p:nvSpPr>
              <p:spPr bwMode="ltGray">
                <a:xfrm>
                  <a:off x="2715" y="1341"/>
                  <a:ext cx="114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8386" name="Freeform 18"/>
                <p:cNvSpPr>
                  <a:spLocks/>
                </p:cNvSpPr>
                <p:nvPr/>
              </p:nvSpPr>
              <p:spPr bwMode="ltGray">
                <a:xfrm>
                  <a:off x="2697" y="1407"/>
                  <a:ext cx="153" cy="93"/>
                </a:xfrm>
                <a:custGeom>
                  <a:avLst/>
                  <a:gdLst/>
                  <a:ahLst/>
                  <a:cxnLst>
                    <a:cxn ang="0">
                      <a:pos x="69" y="93"/>
                    </a:cxn>
                    <a:cxn ang="0">
                      <a:pos x="30" y="75"/>
                    </a:cxn>
                    <a:cxn ang="0">
                      <a:pos x="12" y="48"/>
                    </a:cxn>
                    <a:cxn ang="0">
                      <a:pos x="0" y="9"/>
                    </a:cxn>
                    <a:cxn ang="0">
                      <a:pos x="24" y="30"/>
                    </a:cxn>
                    <a:cxn ang="0">
                      <a:pos x="39" y="3"/>
                    </a:cxn>
                    <a:cxn ang="0">
                      <a:pos x="60" y="27"/>
                    </a:cxn>
                    <a:cxn ang="0">
                      <a:pos x="93" y="27"/>
                    </a:cxn>
                    <a:cxn ang="0">
                      <a:pos x="114" y="0"/>
                    </a:cxn>
                    <a:cxn ang="0">
                      <a:pos x="120" y="27"/>
                    </a:cxn>
                    <a:cxn ang="0">
                      <a:pos x="153" y="9"/>
                    </a:cxn>
                    <a:cxn ang="0">
                      <a:pos x="123" y="81"/>
                    </a:cxn>
                    <a:cxn ang="0">
                      <a:pos x="69" y="93"/>
                    </a:cxn>
                  </a:cxnLst>
                  <a:rect l="0" t="0" r="r" b="b"/>
                  <a:pathLst>
                    <a:path w="153" h="93">
                      <a:moveTo>
                        <a:pt x="69" y="93"/>
                      </a:moveTo>
                      <a:lnTo>
                        <a:pt x="30" y="75"/>
                      </a:lnTo>
                      <a:lnTo>
                        <a:pt x="12" y="48"/>
                      </a:lnTo>
                      <a:lnTo>
                        <a:pt x="0" y="9"/>
                      </a:lnTo>
                      <a:lnTo>
                        <a:pt x="24" y="30"/>
                      </a:lnTo>
                      <a:lnTo>
                        <a:pt x="39" y="3"/>
                      </a:lnTo>
                      <a:lnTo>
                        <a:pt x="60" y="27"/>
                      </a:lnTo>
                      <a:lnTo>
                        <a:pt x="93" y="27"/>
                      </a:lnTo>
                      <a:lnTo>
                        <a:pt x="114" y="0"/>
                      </a:lnTo>
                      <a:lnTo>
                        <a:pt x="120" y="27"/>
                      </a:lnTo>
                      <a:lnTo>
                        <a:pt x="153" y="9"/>
                      </a:lnTo>
                      <a:lnTo>
                        <a:pt x="123" y="81"/>
                      </a:lnTo>
                      <a:lnTo>
                        <a:pt x="69" y="93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8387" name="Freeform 19"/>
                <p:cNvSpPr>
                  <a:spLocks/>
                </p:cNvSpPr>
                <p:nvPr/>
              </p:nvSpPr>
              <p:spPr bwMode="ltGray">
                <a:xfrm>
                  <a:off x="1929" y="1614"/>
                  <a:ext cx="1740" cy="720"/>
                </a:xfrm>
                <a:custGeom>
                  <a:avLst/>
                  <a:gdLst/>
                  <a:ahLst/>
                  <a:cxnLst>
                    <a:cxn ang="0">
                      <a:pos x="1086" y="105"/>
                    </a:cxn>
                    <a:cxn ang="0">
                      <a:pos x="1353" y="252"/>
                    </a:cxn>
                    <a:cxn ang="0">
                      <a:pos x="1521" y="303"/>
                    </a:cxn>
                    <a:cxn ang="0">
                      <a:pos x="1563" y="318"/>
                    </a:cxn>
                    <a:cxn ang="0">
                      <a:pos x="1620" y="357"/>
                    </a:cxn>
                    <a:cxn ang="0">
                      <a:pos x="1728" y="324"/>
                    </a:cxn>
                    <a:cxn ang="0">
                      <a:pos x="1719" y="351"/>
                    </a:cxn>
                    <a:cxn ang="0">
                      <a:pos x="1734" y="378"/>
                    </a:cxn>
                    <a:cxn ang="0">
                      <a:pos x="1686" y="441"/>
                    </a:cxn>
                    <a:cxn ang="0">
                      <a:pos x="1680" y="468"/>
                    </a:cxn>
                    <a:cxn ang="0">
                      <a:pos x="1650" y="480"/>
                    </a:cxn>
                    <a:cxn ang="0">
                      <a:pos x="1632" y="546"/>
                    </a:cxn>
                    <a:cxn ang="0">
                      <a:pos x="1617" y="561"/>
                    </a:cxn>
                    <a:cxn ang="0">
                      <a:pos x="1632" y="609"/>
                    </a:cxn>
                    <a:cxn ang="0">
                      <a:pos x="1614" y="585"/>
                    </a:cxn>
                    <a:cxn ang="0">
                      <a:pos x="1602" y="576"/>
                    </a:cxn>
                    <a:cxn ang="0">
                      <a:pos x="1569" y="540"/>
                    </a:cxn>
                    <a:cxn ang="0">
                      <a:pos x="1458" y="582"/>
                    </a:cxn>
                    <a:cxn ang="0">
                      <a:pos x="1416" y="618"/>
                    </a:cxn>
                    <a:cxn ang="0">
                      <a:pos x="1377" y="603"/>
                    </a:cxn>
                    <a:cxn ang="0">
                      <a:pos x="1353" y="624"/>
                    </a:cxn>
                    <a:cxn ang="0">
                      <a:pos x="1317" y="615"/>
                    </a:cxn>
                    <a:cxn ang="0">
                      <a:pos x="1263" y="615"/>
                    </a:cxn>
                    <a:cxn ang="0">
                      <a:pos x="1245" y="651"/>
                    </a:cxn>
                    <a:cxn ang="0">
                      <a:pos x="1188" y="693"/>
                    </a:cxn>
                    <a:cxn ang="0">
                      <a:pos x="504" y="717"/>
                    </a:cxn>
                    <a:cxn ang="0">
                      <a:pos x="471" y="690"/>
                    </a:cxn>
                    <a:cxn ang="0">
                      <a:pos x="417" y="660"/>
                    </a:cxn>
                    <a:cxn ang="0">
                      <a:pos x="333" y="681"/>
                    </a:cxn>
                    <a:cxn ang="0">
                      <a:pos x="366" y="621"/>
                    </a:cxn>
                    <a:cxn ang="0">
                      <a:pos x="258" y="657"/>
                    </a:cxn>
                    <a:cxn ang="0">
                      <a:pos x="279" y="603"/>
                    </a:cxn>
                    <a:cxn ang="0">
                      <a:pos x="123" y="660"/>
                    </a:cxn>
                    <a:cxn ang="0">
                      <a:pos x="81" y="699"/>
                    </a:cxn>
                    <a:cxn ang="0">
                      <a:pos x="87" y="651"/>
                    </a:cxn>
                    <a:cxn ang="0">
                      <a:pos x="81" y="603"/>
                    </a:cxn>
                    <a:cxn ang="0">
                      <a:pos x="12" y="513"/>
                    </a:cxn>
                    <a:cxn ang="0">
                      <a:pos x="87" y="474"/>
                    </a:cxn>
                    <a:cxn ang="0">
                      <a:pos x="144" y="414"/>
                    </a:cxn>
                    <a:cxn ang="0">
                      <a:pos x="252" y="378"/>
                    </a:cxn>
                    <a:cxn ang="0">
                      <a:pos x="258" y="318"/>
                    </a:cxn>
                    <a:cxn ang="0">
                      <a:pos x="306" y="348"/>
                    </a:cxn>
                    <a:cxn ang="0">
                      <a:pos x="360" y="300"/>
                    </a:cxn>
                    <a:cxn ang="0">
                      <a:pos x="393" y="297"/>
                    </a:cxn>
                    <a:cxn ang="0">
                      <a:pos x="723" y="3"/>
                    </a:cxn>
                  </a:cxnLst>
                  <a:rect l="0" t="0" r="r" b="b"/>
                  <a:pathLst>
                    <a:path w="1740" h="720">
                      <a:moveTo>
                        <a:pt x="954" y="0"/>
                      </a:moveTo>
                      <a:lnTo>
                        <a:pt x="1086" y="105"/>
                      </a:lnTo>
                      <a:lnTo>
                        <a:pt x="1206" y="180"/>
                      </a:lnTo>
                      <a:lnTo>
                        <a:pt x="1353" y="252"/>
                      </a:lnTo>
                      <a:lnTo>
                        <a:pt x="1467" y="291"/>
                      </a:lnTo>
                      <a:lnTo>
                        <a:pt x="1521" y="303"/>
                      </a:lnTo>
                      <a:lnTo>
                        <a:pt x="1581" y="294"/>
                      </a:lnTo>
                      <a:lnTo>
                        <a:pt x="1563" y="318"/>
                      </a:lnTo>
                      <a:lnTo>
                        <a:pt x="1572" y="342"/>
                      </a:lnTo>
                      <a:lnTo>
                        <a:pt x="1620" y="357"/>
                      </a:lnTo>
                      <a:lnTo>
                        <a:pt x="1680" y="354"/>
                      </a:lnTo>
                      <a:lnTo>
                        <a:pt x="1728" y="324"/>
                      </a:lnTo>
                      <a:lnTo>
                        <a:pt x="1740" y="339"/>
                      </a:lnTo>
                      <a:lnTo>
                        <a:pt x="1719" y="351"/>
                      </a:lnTo>
                      <a:lnTo>
                        <a:pt x="1710" y="393"/>
                      </a:lnTo>
                      <a:lnTo>
                        <a:pt x="1734" y="378"/>
                      </a:lnTo>
                      <a:lnTo>
                        <a:pt x="1707" y="414"/>
                      </a:lnTo>
                      <a:lnTo>
                        <a:pt x="1686" y="441"/>
                      </a:lnTo>
                      <a:lnTo>
                        <a:pt x="1698" y="456"/>
                      </a:lnTo>
                      <a:lnTo>
                        <a:pt x="1680" y="468"/>
                      </a:lnTo>
                      <a:lnTo>
                        <a:pt x="1668" y="486"/>
                      </a:lnTo>
                      <a:lnTo>
                        <a:pt x="1650" y="480"/>
                      </a:lnTo>
                      <a:lnTo>
                        <a:pt x="1614" y="510"/>
                      </a:lnTo>
                      <a:lnTo>
                        <a:pt x="1632" y="546"/>
                      </a:lnTo>
                      <a:lnTo>
                        <a:pt x="1632" y="579"/>
                      </a:lnTo>
                      <a:lnTo>
                        <a:pt x="1617" y="561"/>
                      </a:lnTo>
                      <a:lnTo>
                        <a:pt x="1617" y="585"/>
                      </a:lnTo>
                      <a:lnTo>
                        <a:pt x="1632" y="609"/>
                      </a:lnTo>
                      <a:lnTo>
                        <a:pt x="1605" y="609"/>
                      </a:lnTo>
                      <a:lnTo>
                        <a:pt x="1614" y="585"/>
                      </a:lnTo>
                      <a:lnTo>
                        <a:pt x="1614" y="561"/>
                      </a:lnTo>
                      <a:lnTo>
                        <a:pt x="1602" y="576"/>
                      </a:lnTo>
                      <a:lnTo>
                        <a:pt x="1608" y="516"/>
                      </a:lnTo>
                      <a:lnTo>
                        <a:pt x="1569" y="540"/>
                      </a:lnTo>
                      <a:lnTo>
                        <a:pt x="1518" y="558"/>
                      </a:lnTo>
                      <a:lnTo>
                        <a:pt x="1458" y="582"/>
                      </a:lnTo>
                      <a:lnTo>
                        <a:pt x="1407" y="597"/>
                      </a:lnTo>
                      <a:lnTo>
                        <a:pt x="1416" y="618"/>
                      </a:lnTo>
                      <a:lnTo>
                        <a:pt x="1395" y="627"/>
                      </a:lnTo>
                      <a:lnTo>
                        <a:pt x="1377" y="603"/>
                      </a:lnTo>
                      <a:lnTo>
                        <a:pt x="1347" y="606"/>
                      </a:lnTo>
                      <a:lnTo>
                        <a:pt x="1353" y="624"/>
                      </a:lnTo>
                      <a:lnTo>
                        <a:pt x="1335" y="630"/>
                      </a:lnTo>
                      <a:lnTo>
                        <a:pt x="1317" y="615"/>
                      </a:lnTo>
                      <a:lnTo>
                        <a:pt x="1311" y="639"/>
                      </a:lnTo>
                      <a:lnTo>
                        <a:pt x="1263" y="615"/>
                      </a:lnTo>
                      <a:lnTo>
                        <a:pt x="1263" y="642"/>
                      </a:lnTo>
                      <a:lnTo>
                        <a:pt x="1245" y="651"/>
                      </a:lnTo>
                      <a:lnTo>
                        <a:pt x="1218" y="633"/>
                      </a:lnTo>
                      <a:lnTo>
                        <a:pt x="1188" y="693"/>
                      </a:lnTo>
                      <a:lnTo>
                        <a:pt x="1191" y="720"/>
                      </a:lnTo>
                      <a:lnTo>
                        <a:pt x="504" y="717"/>
                      </a:lnTo>
                      <a:lnTo>
                        <a:pt x="498" y="687"/>
                      </a:lnTo>
                      <a:lnTo>
                        <a:pt x="471" y="690"/>
                      </a:lnTo>
                      <a:lnTo>
                        <a:pt x="462" y="663"/>
                      </a:lnTo>
                      <a:lnTo>
                        <a:pt x="417" y="660"/>
                      </a:lnTo>
                      <a:lnTo>
                        <a:pt x="411" y="642"/>
                      </a:lnTo>
                      <a:lnTo>
                        <a:pt x="333" y="681"/>
                      </a:lnTo>
                      <a:lnTo>
                        <a:pt x="306" y="663"/>
                      </a:lnTo>
                      <a:lnTo>
                        <a:pt x="366" y="621"/>
                      </a:lnTo>
                      <a:lnTo>
                        <a:pt x="345" y="615"/>
                      </a:lnTo>
                      <a:lnTo>
                        <a:pt x="258" y="657"/>
                      </a:lnTo>
                      <a:lnTo>
                        <a:pt x="237" y="642"/>
                      </a:lnTo>
                      <a:lnTo>
                        <a:pt x="279" y="603"/>
                      </a:lnTo>
                      <a:lnTo>
                        <a:pt x="120" y="606"/>
                      </a:lnTo>
                      <a:lnTo>
                        <a:pt x="123" y="660"/>
                      </a:lnTo>
                      <a:lnTo>
                        <a:pt x="102" y="657"/>
                      </a:lnTo>
                      <a:lnTo>
                        <a:pt x="81" y="699"/>
                      </a:lnTo>
                      <a:lnTo>
                        <a:pt x="117" y="702"/>
                      </a:lnTo>
                      <a:lnTo>
                        <a:pt x="87" y="651"/>
                      </a:lnTo>
                      <a:lnTo>
                        <a:pt x="105" y="603"/>
                      </a:lnTo>
                      <a:lnTo>
                        <a:pt x="81" y="603"/>
                      </a:lnTo>
                      <a:lnTo>
                        <a:pt x="36" y="579"/>
                      </a:lnTo>
                      <a:lnTo>
                        <a:pt x="12" y="513"/>
                      </a:lnTo>
                      <a:lnTo>
                        <a:pt x="0" y="480"/>
                      </a:lnTo>
                      <a:lnTo>
                        <a:pt x="87" y="474"/>
                      </a:lnTo>
                      <a:lnTo>
                        <a:pt x="162" y="444"/>
                      </a:lnTo>
                      <a:lnTo>
                        <a:pt x="144" y="414"/>
                      </a:lnTo>
                      <a:lnTo>
                        <a:pt x="192" y="417"/>
                      </a:lnTo>
                      <a:lnTo>
                        <a:pt x="252" y="378"/>
                      </a:lnTo>
                      <a:lnTo>
                        <a:pt x="246" y="330"/>
                      </a:lnTo>
                      <a:lnTo>
                        <a:pt x="258" y="318"/>
                      </a:lnTo>
                      <a:lnTo>
                        <a:pt x="270" y="342"/>
                      </a:lnTo>
                      <a:lnTo>
                        <a:pt x="306" y="348"/>
                      </a:lnTo>
                      <a:lnTo>
                        <a:pt x="372" y="312"/>
                      </a:lnTo>
                      <a:lnTo>
                        <a:pt x="360" y="300"/>
                      </a:lnTo>
                      <a:lnTo>
                        <a:pt x="363" y="285"/>
                      </a:lnTo>
                      <a:lnTo>
                        <a:pt x="393" y="297"/>
                      </a:lnTo>
                      <a:lnTo>
                        <a:pt x="597" y="135"/>
                      </a:lnTo>
                      <a:lnTo>
                        <a:pt x="723" y="3"/>
                      </a:lnTo>
                      <a:lnTo>
                        <a:pt x="954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8388" name="Freeform 20"/>
              <p:cNvSpPr>
                <a:spLocks/>
              </p:cNvSpPr>
              <p:nvPr/>
            </p:nvSpPr>
            <p:spPr bwMode="ltGray">
              <a:xfrm flipH="1">
                <a:off x="2718" y="626"/>
                <a:ext cx="46" cy="174"/>
              </a:xfrm>
              <a:custGeom>
                <a:avLst/>
                <a:gdLst/>
                <a:ahLst/>
                <a:cxnLst>
                  <a:cxn ang="0">
                    <a:pos x="4" y="174"/>
                  </a:cxn>
                  <a:cxn ang="0">
                    <a:pos x="40" y="158"/>
                  </a:cxn>
                  <a:cxn ang="0">
                    <a:pos x="46" y="138"/>
                  </a:cxn>
                  <a:cxn ang="0">
                    <a:pos x="42" y="26"/>
                  </a:cxn>
                  <a:cxn ang="0">
                    <a:pos x="32" y="10"/>
                  </a:cxn>
                  <a:cxn ang="0">
                    <a:pos x="4" y="0"/>
                  </a:cxn>
                  <a:cxn ang="0">
                    <a:pos x="4" y="20"/>
                  </a:cxn>
                  <a:cxn ang="0">
                    <a:pos x="22" y="26"/>
                  </a:cxn>
                  <a:cxn ang="0">
                    <a:pos x="0" y="40"/>
                  </a:cxn>
                  <a:cxn ang="0">
                    <a:pos x="24" y="32"/>
                  </a:cxn>
                  <a:cxn ang="0">
                    <a:pos x="24" y="46"/>
                  </a:cxn>
                  <a:cxn ang="0">
                    <a:pos x="0" y="58"/>
                  </a:cxn>
                  <a:cxn ang="0">
                    <a:pos x="28" y="54"/>
                  </a:cxn>
                  <a:cxn ang="0">
                    <a:pos x="2" y="74"/>
                  </a:cxn>
                  <a:cxn ang="0">
                    <a:pos x="28" y="66"/>
                  </a:cxn>
                  <a:cxn ang="0">
                    <a:pos x="30" y="78"/>
                  </a:cxn>
                  <a:cxn ang="0">
                    <a:pos x="2" y="90"/>
                  </a:cxn>
                  <a:cxn ang="0">
                    <a:pos x="30" y="84"/>
                  </a:cxn>
                  <a:cxn ang="0">
                    <a:pos x="2" y="106"/>
                  </a:cxn>
                  <a:cxn ang="0">
                    <a:pos x="30" y="98"/>
                  </a:cxn>
                  <a:cxn ang="0">
                    <a:pos x="6" y="120"/>
                  </a:cxn>
                  <a:cxn ang="0">
                    <a:pos x="30" y="116"/>
                  </a:cxn>
                  <a:cxn ang="0">
                    <a:pos x="6" y="136"/>
                  </a:cxn>
                  <a:cxn ang="0">
                    <a:pos x="32" y="132"/>
                  </a:cxn>
                  <a:cxn ang="0">
                    <a:pos x="26" y="144"/>
                  </a:cxn>
                  <a:cxn ang="0">
                    <a:pos x="6" y="156"/>
                  </a:cxn>
                  <a:cxn ang="0">
                    <a:pos x="4" y="174"/>
                  </a:cxn>
                </a:cxnLst>
                <a:rect l="0" t="0" r="r" b="b"/>
                <a:pathLst>
                  <a:path w="46" h="174">
                    <a:moveTo>
                      <a:pt x="4" y="174"/>
                    </a:moveTo>
                    <a:lnTo>
                      <a:pt x="40" y="158"/>
                    </a:lnTo>
                    <a:lnTo>
                      <a:pt x="46" y="138"/>
                    </a:lnTo>
                    <a:lnTo>
                      <a:pt x="42" y="26"/>
                    </a:lnTo>
                    <a:lnTo>
                      <a:pt x="32" y="10"/>
                    </a:lnTo>
                    <a:lnTo>
                      <a:pt x="4" y="0"/>
                    </a:lnTo>
                    <a:lnTo>
                      <a:pt x="4" y="20"/>
                    </a:lnTo>
                    <a:lnTo>
                      <a:pt x="22" y="26"/>
                    </a:lnTo>
                    <a:lnTo>
                      <a:pt x="0" y="40"/>
                    </a:lnTo>
                    <a:lnTo>
                      <a:pt x="24" y="32"/>
                    </a:lnTo>
                    <a:lnTo>
                      <a:pt x="24" y="46"/>
                    </a:lnTo>
                    <a:lnTo>
                      <a:pt x="0" y="58"/>
                    </a:lnTo>
                    <a:lnTo>
                      <a:pt x="28" y="54"/>
                    </a:lnTo>
                    <a:lnTo>
                      <a:pt x="2" y="74"/>
                    </a:lnTo>
                    <a:lnTo>
                      <a:pt x="28" y="66"/>
                    </a:lnTo>
                    <a:lnTo>
                      <a:pt x="30" y="78"/>
                    </a:lnTo>
                    <a:lnTo>
                      <a:pt x="2" y="90"/>
                    </a:lnTo>
                    <a:lnTo>
                      <a:pt x="30" y="84"/>
                    </a:lnTo>
                    <a:lnTo>
                      <a:pt x="2" y="106"/>
                    </a:lnTo>
                    <a:lnTo>
                      <a:pt x="30" y="98"/>
                    </a:lnTo>
                    <a:lnTo>
                      <a:pt x="6" y="120"/>
                    </a:lnTo>
                    <a:lnTo>
                      <a:pt x="30" y="116"/>
                    </a:lnTo>
                    <a:lnTo>
                      <a:pt x="6" y="136"/>
                    </a:lnTo>
                    <a:lnTo>
                      <a:pt x="32" y="132"/>
                    </a:lnTo>
                    <a:lnTo>
                      <a:pt x="26" y="144"/>
                    </a:lnTo>
                    <a:lnTo>
                      <a:pt x="6" y="156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58389" name="Freeform 21"/>
              <p:cNvSpPr>
                <a:spLocks/>
              </p:cNvSpPr>
              <p:nvPr/>
            </p:nvSpPr>
            <p:spPr bwMode="ltGray">
              <a:xfrm>
                <a:off x="2768" y="626"/>
                <a:ext cx="46" cy="174"/>
              </a:xfrm>
              <a:custGeom>
                <a:avLst/>
                <a:gdLst/>
                <a:ahLst/>
                <a:cxnLst>
                  <a:cxn ang="0">
                    <a:pos x="4" y="174"/>
                  </a:cxn>
                  <a:cxn ang="0">
                    <a:pos x="40" y="158"/>
                  </a:cxn>
                  <a:cxn ang="0">
                    <a:pos x="46" y="138"/>
                  </a:cxn>
                  <a:cxn ang="0">
                    <a:pos x="42" y="26"/>
                  </a:cxn>
                  <a:cxn ang="0">
                    <a:pos x="32" y="10"/>
                  </a:cxn>
                  <a:cxn ang="0">
                    <a:pos x="4" y="0"/>
                  </a:cxn>
                  <a:cxn ang="0">
                    <a:pos x="4" y="20"/>
                  </a:cxn>
                  <a:cxn ang="0">
                    <a:pos x="22" y="26"/>
                  </a:cxn>
                  <a:cxn ang="0">
                    <a:pos x="0" y="40"/>
                  </a:cxn>
                  <a:cxn ang="0">
                    <a:pos x="24" y="32"/>
                  </a:cxn>
                  <a:cxn ang="0">
                    <a:pos x="24" y="46"/>
                  </a:cxn>
                  <a:cxn ang="0">
                    <a:pos x="0" y="58"/>
                  </a:cxn>
                  <a:cxn ang="0">
                    <a:pos x="28" y="54"/>
                  </a:cxn>
                  <a:cxn ang="0">
                    <a:pos x="2" y="74"/>
                  </a:cxn>
                  <a:cxn ang="0">
                    <a:pos x="28" y="66"/>
                  </a:cxn>
                  <a:cxn ang="0">
                    <a:pos x="30" y="78"/>
                  </a:cxn>
                  <a:cxn ang="0">
                    <a:pos x="2" y="90"/>
                  </a:cxn>
                  <a:cxn ang="0">
                    <a:pos x="30" y="84"/>
                  </a:cxn>
                  <a:cxn ang="0">
                    <a:pos x="2" y="106"/>
                  </a:cxn>
                  <a:cxn ang="0">
                    <a:pos x="30" y="98"/>
                  </a:cxn>
                  <a:cxn ang="0">
                    <a:pos x="6" y="120"/>
                  </a:cxn>
                  <a:cxn ang="0">
                    <a:pos x="30" y="116"/>
                  </a:cxn>
                  <a:cxn ang="0">
                    <a:pos x="6" y="136"/>
                  </a:cxn>
                  <a:cxn ang="0">
                    <a:pos x="32" y="132"/>
                  </a:cxn>
                  <a:cxn ang="0">
                    <a:pos x="26" y="144"/>
                  </a:cxn>
                  <a:cxn ang="0">
                    <a:pos x="6" y="156"/>
                  </a:cxn>
                  <a:cxn ang="0">
                    <a:pos x="4" y="174"/>
                  </a:cxn>
                </a:cxnLst>
                <a:rect l="0" t="0" r="r" b="b"/>
                <a:pathLst>
                  <a:path w="46" h="174">
                    <a:moveTo>
                      <a:pt x="4" y="174"/>
                    </a:moveTo>
                    <a:lnTo>
                      <a:pt x="40" y="158"/>
                    </a:lnTo>
                    <a:lnTo>
                      <a:pt x="46" y="138"/>
                    </a:lnTo>
                    <a:lnTo>
                      <a:pt x="42" y="26"/>
                    </a:lnTo>
                    <a:lnTo>
                      <a:pt x="32" y="10"/>
                    </a:lnTo>
                    <a:lnTo>
                      <a:pt x="4" y="0"/>
                    </a:lnTo>
                    <a:lnTo>
                      <a:pt x="4" y="20"/>
                    </a:lnTo>
                    <a:lnTo>
                      <a:pt x="22" y="26"/>
                    </a:lnTo>
                    <a:lnTo>
                      <a:pt x="0" y="40"/>
                    </a:lnTo>
                    <a:lnTo>
                      <a:pt x="24" y="32"/>
                    </a:lnTo>
                    <a:lnTo>
                      <a:pt x="24" y="46"/>
                    </a:lnTo>
                    <a:lnTo>
                      <a:pt x="0" y="58"/>
                    </a:lnTo>
                    <a:lnTo>
                      <a:pt x="28" y="54"/>
                    </a:lnTo>
                    <a:lnTo>
                      <a:pt x="2" y="74"/>
                    </a:lnTo>
                    <a:lnTo>
                      <a:pt x="28" y="66"/>
                    </a:lnTo>
                    <a:lnTo>
                      <a:pt x="30" y="78"/>
                    </a:lnTo>
                    <a:lnTo>
                      <a:pt x="2" y="90"/>
                    </a:lnTo>
                    <a:lnTo>
                      <a:pt x="30" y="84"/>
                    </a:lnTo>
                    <a:lnTo>
                      <a:pt x="2" y="106"/>
                    </a:lnTo>
                    <a:lnTo>
                      <a:pt x="30" y="98"/>
                    </a:lnTo>
                    <a:lnTo>
                      <a:pt x="6" y="120"/>
                    </a:lnTo>
                    <a:lnTo>
                      <a:pt x="30" y="116"/>
                    </a:lnTo>
                    <a:lnTo>
                      <a:pt x="6" y="136"/>
                    </a:lnTo>
                    <a:lnTo>
                      <a:pt x="32" y="132"/>
                    </a:lnTo>
                    <a:lnTo>
                      <a:pt x="26" y="144"/>
                    </a:lnTo>
                    <a:lnTo>
                      <a:pt x="6" y="156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58390" name="Freeform 22"/>
              <p:cNvSpPr>
                <a:spLocks/>
              </p:cNvSpPr>
              <p:nvPr/>
            </p:nvSpPr>
            <p:spPr bwMode="ltGray">
              <a:xfrm>
                <a:off x="2698" y="2324"/>
                <a:ext cx="1028" cy="570"/>
              </a:xfrm>
              <a:custGeom>
                <a:avLst/>
                <a:gdLst/>
                <a:ahLst/>
                <a:cxnLst>
                  <a:cxn ang="0">
                    <a:pos x="574" y="12"/>
                  </a:cxn>
                  <a:cxn ang="0">
                    <a:pos x="602" y="6"/>
                  </a:cxn>
                  <a:cxn ang="0">
                    <a:pos x="426" y="20"/>
                  </a:cxn>
                  <a:cxn ang="0">
                    <a:pos x="570" y="36"/>
                  </a:cxn>
                  <a:cxn ang="0">
                    <a:pos x="596" y="36"/>
                  </a:cxn>
                  <a:cxn ang="0">
                    <a:pos x="434" y="48"/>
                  </a:cxn>
                  <a:cxn ang="0">
                    <a:pos x="584" y="64"/>
                  </a:cxn>
                  <a:cxn ang="0">
                    <a:pos x="602" y="80"/>
                  </a:cxn>
                  <a:cxn ang="0">
                    <a:pos x="584" y="96"/>
                  </a:cxn>
                  <a:cxn ang="0">
                    <a:pos x="594" y="110"/>
                  </a:cxn>
                  <a:cxn ang="0">
                    <a:pos x="742" y="178"/>
                  </a:cxn>
                  <a:cxn ang="0">
                    <a:pos x="834" y="174"/>
                  </a:cxn>
                  <a:cxn ang="0">
                    <a:pos x="888" y="168"/>
                  </a:cxn>
                  <a:cxn ang="0">
                    <a:pos x="882" y="192"/>
                  </a:cxn>
                  <a:cxn ang="0">
                    <a:pos x="932" y="204"/>
                  </a:cxn>
                  <a:cxn ang="0">
                    <a:pos x="1018" y="172"/>
                  </a:cxn>
                  <a:cxn ang="0">
                    <a:pos x="1006" y="196"/>
                  </a:cxn>
                  <a:cxn ang="0">
                    <a:pos x="996" y="228"/>
                  </a:cxn>
                  <a:cxn ang="0">
                    <a:pos x="1010" y="242"/>
                  </a:cxn>
                  <a:cxn ang="0">
                    <a:pos x="1004" y="264"/>
                  </a:cxn>
                  <a:cxn ang="0">
                    <a:pos x="976" y="298"/>
                  </a:cxn>
                  <a:cxn ang="0">
                    <a:pos x="968" y="316"/>
                  </a:cxn>
                  <a:cxn ang="0">
                    <a:pos x="948" y="334"/>
                  </a:cxn>
                  <a:cxn ang="0">
                    <a:pos x="908" y="348"/>
                  </a:cxn>
                  <a:cxn ang="0">
                    <a:pos x="924" y="410"/>
                  </a:cxn>
                  <a:cxn ang="0">
                    <a:pos x="906" y="412"/>
                  </a:cxn>
                  <a:cxn ang="0">
                    <a:pos x="916" y="434"/>
                  </a:cxn>
                  <a:cxn ang="0">
                    <a:pos x="890" y="420"/>
                  </a:cxn>
                  <a:cxn ang="0">
                    <a:pos x="886" y="406"/>
                  </a:cxn>
                  <a:cxn ang="0">
                    <a:pos x="850" y="372"/>
                  </a:cxn>
                  <a:cxn ang="0">
                    <a:pos x="756" y="388"/>
                  </a:cxn>
                  <a:cxn ang="0">
                    <a:pos x="734" y="408"/>
                  </a:cxn>
                  <a:cxn ang="0">
                    <a:pos x="654" y="414"/>
                  </a:cxn>
                  <a:cxn ang="0">
                    <a:pos x="694" y="456"/>
                  </a:cxn>
                  <a:cxn ang="0">
                    <a:pos x="640" y="438"/>
                  </a:cxn>
                  <a:cxn ang="0">
                    <a:pos x="592" y="442"/>
                  </a:cxn>
                  <a:cxn ang="0">
                    <a:pos x="540" y="444"/>
                  </a:cxn>
                  <a:cxn ang="0">
                    <a:pos x="498" y="486"/>
                  </a:cxn>
                  <a:cxn ang="0">
                    <a:pos x="462" y="502"/>
                  </a:cxn>
                  <a:cxn ang="0">
                    <a:pos x="480" y="532"/>
                  </a:cxn>
                  <a:cxn ang="0">
                    <a:pos x="464" y="570"/>
                  </a:cxn>
                  <a:cxn ang="0">
                    <a:pos x="138" y="0"/>
                  </a:cxn>
                </a:cxnLst>
                <a:rect l="0" t="0" r="r" b="b"/>
                <a:pathLst>
                  <a:path w="1028" h="570">
                    <a:moveTo>
                      <a:pt x="408" y="8"/>
                    </a:moveTo>
                    <a:lnTo>
                      <a:pt x="574" y="12"/>
                    </a:lnTo>
                    <a:lnTo>
                      <a:pt x="592" y="0"/>
                    </a:lnTo>
                    <a:lnTo>
                      <a:pt x="602" y="6"/>
                    </a:lnTo>
                    <a:lnTo>
                      <a:pt x="576" y="20"/>
                    </a:lnTo>
                    <a:lnTo>
                      <a:pt x="426" y="20"/>
                    </a:lnTo>
                    <a:lnTo>
                      <a:pt x="430" y="38"/>
                    </a:lnTo>
                    <a:lnTo>
                      <a:pt x="570" y="36"/>
                    </a:lnTo>
                    <a:lnTo>
                      <a:pt x="596" y="24"/>
                    </a:lnTo>
                    <a:lnTo>
                      <a:pt x="596" y="36"/>
                    </a:lnTo>
                    <a:lnTo>
                      <a:pt x="570" y="48"/>
                    </a:lnTo>
                    <a:lnTo>
                      <a:pt x="434" y="48"/>
                    </a:lnTo>
                    <a:lnTo>
                      <a:pt x="452" y="64"/>
                    </a:lnTo>
                    <a:lnTo>
                      <a:pt x="584" y="64"/>
                    </a:lnTo>
                    <a:lnTo>
                      <a:pt x="592" y="74"/>
                    </a:lnTo>
                    <a:lnTo>
                      <a:pt x="602" y="80"/>
                    </a:lnTo>
                    <a:lnTo>
                      <a:pt x="610" y="96"/>
                    </a:lnTo>
                    <a:lnTo>
                      <a:pt x="584" y="96"/>
                    </a:lnTo>
                    <a:lnTo>
                      <a:pt x="580" y="108"/>
                    </a:lnTo>
                    <a:lnTo>
                      <a:pt x="594" y="110"/>
                    </a:lnTo>
                    <a:lnTo>
                      <a:pt x="594" y="130"/>
                    </a:lnTo>
                    <a:lnTo>
                      <a:pt x="742" y="178"/>
                    </a:lnTo>
                    <a:lnTo>
                      <a:pt x="792" y="182"/>
                    </a:lnTo>
                    <a:lnTo>
                      <a:pt x="834" y="174"/>
                    </a:lnTo>
                    <a:lnTo>
                      <a:pt x="882" y="158"/>
                    </a:lnTo>
                    <a:lnTo>
                      <a:pt x="888" y="168"/>
                    </a:lnTo>
                    <a:lnTo>
                      <a:pt x="874" y="176"/>
                    </a:lnTo>
                    <a:lnTo>
                      <a:pt x="882" y="192"/>
                    </a:lnTo>
                    <a:lnTo>
                      <a:pt x="878" y="206"/>
                    </a:lnTo>
                    <a:lnTo>
                      <a:pt x="932" y="204"/>
                    </a:lnTo>
                    <a:lnTo>
                      <a:pt x="982" y="190"/>
                    </a:lnTo>
                    <a:lnTo>
                      <a:pt x="1018" y="172"/>
                    </a:lnTo>
                    <a:lnTo>
                      <a:pt x="1028" y="182"/>
                    </a:lnTo>
                    <a:lnTo>
                      <a:pt x="1006" y="196"/>
                    </a:lnTo>
                    <a:lnTo>
                      <a:pt x="1012" y="206"/>
                    </a:lnTo>
                    <a:lnTo>
                      <a:pt x="996" y="228"/>
                    </a:lnTo>
                    <a:lnTo>
                      <a:pt x="1020" y="220"/>
                    </a:lnTo>
                    <a:lnTo>
                      <a:pt x="1010" y="242"/>
                    </a:lnTo>
                    <a:lnTo>
                      <a:pt x="1016" y="252"/>
                    </a:lnTo>
                    <a:lnTo>
                      <a:pt x="1004" y="264"/>
                    </a:lnTo>
                    <a:lnTo>
                      <a:pt x="966" y="282"/>
                    </a:lnTo>
                    <a:lnTo>
                      <a:pt x="976" y="298"/>
                    </a:lnTo>
                    <a:lnTo>
                      <a:pt x="994" y="298"/>
                    </a:lnTo>
                    <a:lnTo>
                      <a:pt x="968" y="316"/>
                    </a:lnTo>
                    <a:lnTo>
                      <a:pt x="962" y="332"/>
                    </a:lnTo>
                    <a:lnTo>
                      <a:pt x="948" y="334"/>
                    </a:lnTo>
                    <a:lnTo>
                      <a:pt x="934" y="326"/>
                    </a:lnTo>
                    <a:lnTo>
                      <a:pt x="908" y="348"/>
                    </a:lnTo>
                    <a:lnTo>
                      <a:pt x="920" y="372"/>
                    </a:lnTo>
                    <a:lnTo>
                      <a:pt x="924" y="410"/>
                    </a:lnTo>
                    <a:lnTo>
                      <a:pt x="906" y="398"/>
                    </a:lnTo>
                    <a:lnTo>
                      <a:pt x="906" y="412"/>
                    </a:lnTo>
                    <a:lnTo>
                      <a:pt x="918" y="422"/>
                    </a:lnTo>
                    <a:lnTo>
                      <a:pt x="916" y="434"/>
                    </a:lnTo>
                    <a:lnTo>
                      <a:pt x="892" y="434"/>
                    </a:lnTo>
                    <a:lnTo>
                      <a:pt x="890" y="420"/>
                    </a:lnTo>
                    <a:lnTo>
                      <a:pt x="900" y="400"/>
                    </a:lnTo>
                    <a:lnTo>
                      <a:pt x="886" y="406"/>
                    </a:lnTo>
                    <a:lnTo>
                      <a:pt x="892" y="358"/>
                    </a:lnTo>
                    <a:lnTo>
                      <a:pt x="850" y="372"/>
                    </a:lnTo>
                    <a:lnTo>
                      <a:pt x="804" y="384"/>
                    </a:lnTo>
                    <a:lnTo>
                      <a:pt x="756" y="388"/>
                    </a:lnTo>
                    <a:lnTo>
                      <a:pt x="754" y="412"/>
                    </a:lnTo>
                    <a:lnTo>
                      <a:pt x="734" y="408"/>
                    </a:lnTo>
                    <a:lnTo>
                      <a:pt x="696" y="390"/>
                    </a:lnTo>
                    <a:lnTo>
                      <a:pt x="654" y="414"/>
                    </a:lnTo>
                    <a:lnTo>
                      <a:pt x="698" y="438"/>
                    </a:lnTo>
                    <a:lnTo>
                      <a:pt x="694" y="456"/>
                    </a:lnTo>
                    <a:lnTo>
                      <a:pt x="684" y="462"/>
                    </a:lnTo>
                    <a:lnTo>
                      <a:pt x="640" y="438"/>
                    </a:lnTo>
                    <a:lnTo>
                      <a:pt x="620" y="468"/>
                    </a:lnTo>
                    <a:lnTo>
                      <a:pt x="592" y="442"/>
                    </a:lnTo>
                    <a:lnTo>
                      <a:pt x="574" y="468"/>
                    </a:lnTo>
                    <a:lnTo>
                      <a:pt x="540" y="444"/>
                    </a:lnTo>
                    <a:lnTo>
                      <a:pt x="520" y="476"/>
                    </a:lnTo>
                    <a:lnTo>
                      <a:pt x="498" y="486"/>
                    </a:lnTo>
                    <a:lnTo>
                      <a:pt x="466" y="482"/>
                    </a:lnTo>
                    <a:lnTo>
                      <a:pt x="462" y="502"/>
                    </a:lnTo>
                    <a:lnTo>
                      <a:pt x="486" y="514"/>
                    </a:lnTo>
                    <a:lnTo>
                      <a:pt x="480" y="532"/>
                    </a:lnTo>
                    <a:lnTo>
                      <a:pt x="460" y="540"/>
                    </a:lnTo>
                    <a:lnTo>
                      <a:pt x="464" y="570"/>
                    </a:lnTo>
                    <a:lnTo>
                      <a:pt x="0" y="562"/>
                    </a:lnTo>
                    <a:lnTo>
                      <a:pt x="138" y="0"/>
                    </a:lnTo>
                    <a:lnTo>
                      <a:pt x="408" y="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58391" name="Freeform 23"/>
              <p:cNvSpPr>
                <a:spLocks/>
              </p:cNvSpPr>
              <p:nvPr/>
            </p:nvSpPr>
            <p:spPr bwMode="ltGray">
              <a:xfrm>
                <a:off x="3136" y="2336"/>
                <a:ext cx="142" cy="90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" y="4"/>
                  </a:cxn>
                  <a:cxn ang="0">
                    <a:pos x="14" y="2"/>
                  </a:cxn>
                  <a:cxn ang="0">
                    <a:pos x="12" y="74"/>
                  </a:cxn>
                  <a:cxn ang="0">
                    <a:pos x="40" y="68"/>
                  </a:cxn>
                  <a:cxn ang="0">
                    <a:pos x="34" y="2"/>
                  </a:cxn>
                  <a:cxn ang="0">
                    <a:pos x="50" y="4"/>
                  </a:cxn>
                  <a:cxn ang="0">
                    <a:pos x="52" y="70"/>
                  </a:cxn>
                  <a:cxn ang="0">
                    <a:pos x="90" y="28"/>
                  </a:cxn>
                  <a:cxn ang="0">
                    <a:pos x="104" y="28"/>
                  </a:cxn>
                  <a:cxn ang="0">
                    <a:pos x="72" y="64"/>
                  </a:cxn>
                  <a:cxn ang="0">
                    <a:pos x="102" y="62"/>
                  </a:cxn>
                  <a:cxn ang="0">
                    <a:pos x="92" y="0"/>
                  </a:cxn>
                  <a:cxn ang="0">
                    <a:pos x="106" y="2"/>
                  </a:cxn>
                  <a:cxn ang="0">
                    <a:pos x="112" y="60"/>
                  </a:cxn>
                  <a:cxn ang="0">
                    <a:pos x="128" y="62"/>
                  </a:cxn>
                  <a:cxn ang="0">
                    <a:pos x="124" y="16"/>
                  </a:cxn>
                  <a:cxn ang="0">
                    <a:pos x="114" y="28"/>
                  </a:cxn>
                  <a:cxn ang="0">
                    <a:pos x="120" y="4"/>
                  </a:cxn>
                  <a:cxn ang="0">
                    <a:pos x="136" y="0"/>
                  </a:cxn>
                  <a:cxn ang="0">
                    <a:pos x="142" y="60"/>
                  </a:cxn>
                  <a:cxn ang="0">
                    <a:pos x="116" y="78"/>
                  </a:cxn>
                  <a:cxn ang="0">
                    <a:pos x="0" y="90"/>
                  </a:cxn>
                </a:cxnLst>
                <a:rect l="0" t="0" r="r" b="b"/>
                <a:pathLst>
                  <a:path w="142" h="90">
                    <a:moveTo>
                      <a:pt x="0" y="90"/>
                    </a:moveTo>
                    <a:lnTo>
                      <a:pt x="2" y="4"/>
                    </a:lnTo>
                    <a:lnTo>
                      <a:pt x="14" y="2"/>
                    </a:lnTo>
                    <a:lnTo>
                      <a:pt x="12" y="74"/>
                    </a:lnTo>
                    <a:lnTo>
                      <a:pt x="40" y="68"/>
                    </a:lnTo>
                    <a:lnTo>
                      <a:pt x="34" y="2"/>
                    </a:lnTo>
                    <a:lnTo>
                      <a:pt x="50" y="4"/>
                    </a:lnTo>
                    <a:lnTo>
                      <a:pt x="52" y="70"/>
                    </a:lnTo>
                    <a:lnTo>
                      <a:pt x="90" y="28"/>
                    </a:lnTo>
                    <a:lnTo>
                      <a:pt x="104" y="28"/>
                    </a:lnTo>
                    <a:lnTo>
                      <a:pt x="72" y="64"/>
                    </a:lnTo>
                    <a:lnTo>
                      <a:pt x="102" y="62"/>
                    </a:lnTo>
                    <a:lnTo>
                      <a:pt x="92" y="0"/>
                    </a:lnTo>
                    <a:lnTo>
                      <a:pt x="106" y="2"/>
                    </a:lnTo>
                    <a:lnTo>
                      <a:pt x="112" y="60"/>
                    </a:lnTo>
                    <a:lnTo>
                      <a:pt x="128" y="62"/>
                    </a:lnTo>
                    <a:lnTo>
                      <a:pt x="124" y="16"/>
                    </a:lnTo>
                    <a:lnTo>
                      <a:pt x="114" y="28"/>
                    </a:lnTo>
                    <a:lnTo>
                      <a:pt x="120" y="4"/>
                    </a:lnTo>
                    <a:lnTo>
                      <a:pt x="136" y="0"/>
                    </a:lnTo>
                    <a:lnTo>
                      <a:pt x="142" y="60"/>
                    </a:lnTo>
                    <a:lnTo>
                      <a:pt x="116" y="78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58392" name="Freeform 24"/>
              <p:cNvSpPr>
                <a:spLocks/>
              </p:cNvSpPr>
              <p:nvPr/>
            </p:nvSpPr>
            <p:spPr bwMode="ltGray">
              <a:xfrm>
                <a:off x="1878" y="2312"/>
                <a:ext cx="990" cy="588"/>
              </a:xfrm>
              <a:custGeom>
                <a:avLst/>
                <a:gdLst/>
                <a:ahLst/>
                <a:cxnLst>
                  <a:cxn ang="0">
                    <a:pos x="990" y="0"/>
                  </a:cxn>
                  <a:cxn ang="0">
                    <a:pos x="534" y="38"/>
                  </a:cxn>
                  <a:cxn ang="0">
                    <a:pos x="506" y="62"/>
                  </a:cxn>
                  <a:cxn ang="0">
                    <a:pos x="548" y="58"/>
                  </a:cxn>
                  <a:cxn ang="0">
                    <a:pos x="508" y="86"/>
                  </a:cxn>
                  <a:cxn ang="0">
                    <a:pos x="552" y="86"/>
                  </a:cxn>
                  <a:cxn ang="0">
                    <a:pos x="482" y="112"/>
                  </a:cxn>
                  <a:cxn ang="0">
                    <a:pos x="414" y="90"/>
                  </a:cxn>
                  <a:cxn ang="0">
                    <a:pos x="410" y="102"/>
                  </a:cxn>
                  <a:cxn ang="0">
                    <a:pos x="410" y="116"/>
                  </a:cxn>
                  <a:cxn ang="0">
                    <a:pos x="384" y="122"/>
                  </a:cxn>
                  <a:cxn ang="0">
                    <a:pos x="472" y="98"/>
                  </a:cxn>
                  <a:cxn ang="0">
                    <a:pos x="406" y="144"/>
                  </a:cxn>
                  <a:cxn ang="0">
                    <a:pos x="390" y="160"/>
                  </a:cxn>
                  <a:cxn ang="0">
                    <a:pos x="396" y="200"/>
                  </a:cxn>
                  <a:cxn ang="0">
                    <a:pos x="374" y="182"/>
                  </a:cxn>
                  <a:cxn ang="0">
                    <a:pos x="364" y="216"/>
                  </a:cxn>
                  <a:cxn ang="0">
                    <a:pos x="322" y="234"/>
                  </a:cxn>
                  <a:cxn ang="0">
                    <a:pos x="290" y="196"/>
                  </a:cxn>
                  <a:cxn ang="0">
                    <a:pos x="280" y="216"/>
                  </a:cxn>
                  <a:cxn ang="0">
                    <a:pos x="270" y="252"/>
                  </a:cxn>
                  <a:cxn ang="0">
                    <a:pos x="184" y="280"/>
                  </a:cxn>
                  <a:cxn ang="0">
                    <a:pos x="130" y="258"/>
                  </a:cxn>
                  <a:cxn ang="0">
                    <a:pos x="144" y="288"/>
                  </a:cxn>
                  <a:cxn ang="0">
                    <a:pos x="66" y="308"/>
                  </a:cxn>
                  <a:cxn ang="0">
                    <a:pos x="18" y="286"/>
                  </a:cxn>
                  <a:cxn ang="0">
                    <a:pos x="24" y="310"/>
                  </a:cxn>
                  <a:cxn ang="0">
                    <a:pos x="18" y="342"/>
                  </a:cxn>
                  <a:cxn ang="0">
                    <a:pos x="0" y="348"/>
                  </a:cxn>
                  <a:cxn ang="0">
                    <a:pos x="52" y="374"/>
                  </a:cxn>
                  <a:cxn ang="0">
                    <a:pos x="60" y="394"/>
                  </a:cxn>
                  <a:cxn ang="0">
                    <a:pos x="36" y="406"/>
                  </a:cxn>
                  <a:cxn ang="0">
                    <a:pos x="76" y="426"/>
                  </a:cxn>
                  <a:cxn ang="0">
                    <a:pos x="104" y="440"/>
                  </a:cxn>
                  <a:cxn ang="0">
                    <a:pos x="94" y="488"/>
                  </a:cxn>
                  <a:cxn ang="0">
                    <a:pos x="110" y="498"/>
                  </a:cxn>
                  <a:cxn ang="0">
                    <a:pos x="118" y="518"/>
                  </a:cxn>
                  <a:cxn ang="0">
                    <a:pos x="116" y="476"/>
                  </a:cxn>
                  <a:cxn ang="0">
                    <a:pos x="130" y="448"/>
                  </a:cxn>
                  <a:cxn ang="0">
                    <a:pos x="180" y="426"/>
                  </a:cxn>
                  <a:cxn ang="0">
                    <a:pos x="212" y="440"/>
                  </a:cxn>
                  <a:cxn ang="0">
                    <a:pos x="222" y="424"/>
                  </a:cxn>
                  <a:cxn ang="0">
                    <a:pos x="246" y="442"/>
                  </a:cxn>
                  <a:cxn ang="0">
                    <a:pos x="260" y="434"/>
                  </a:cxn>
                  <a:cxn ang="0">
                    <a:pos x="244" y="462"/>
                  </a:cxn>
                  <a:cxn ang="0">
                    <a:pos x="350" y="444"/>
                  </a:cxn>
                  <a:cxn ang="0">
                    <a:pos x="344" y="472"/>
                  </a:cxn>
                  <a:cxn ang="0">
                    <a:pos x="330" y="528"/>
                  </a:cxn>
                  <a:cxn ang="0">
                    <a:pos x="414" y="474"/>
                  </a:cxn>
                  <a:cxn ang="0">
                    <a:pos x="480" y="502"/>
                  </a:cxn>
                  <a:cxn ang="0">
                    <a:pos x="526" y="528"/>
                  </a:cxn>
                  <a:cxn ang="0">
                    <a:pos x="494" y="556"/>
                  </a:cxn>
                  <a:cxn ang="0">
                    <a:pos x="528" y="588"/>
                  </a:cxn>
                  <a:cxn ang="0">
                    <a:pos x="844" y="532"/>
                  </a:cxn>
                </a:cxnLst>
                <a:rect l="0" t="0" r="r" b="b"/>
                <a:pathLst>
                  <a:path w="990" h="588">
                    <a:moveTo>
                      <a:pt x="844" y="532"/>
                    </a:moveTo>
                    <a:lnTo>
                      <a:pt x="990" y="0"/>
                    </a:lnTo>
                    <a:lnTo>
                      <a:pt x="554" y="10"/>
                    </a:lnTo>
                    <a:lnTo>
                      <a:pt x="534" y="38"/>
                    </a:lnTo>
                    <a:lnTo>
                      <a:pt x="506" y="50"/>
                    </a:lnTo>
                    <a:lnTo>
                      <a:pt x="506" y="62"/>
                    </a:lnTo>
                    <a:lnTo>
                      <a:pt x="550" y="38"/>
                    </a:lnTo>
                    <a:lnTo>
                      <a:pt x="548" y="58"/>
                    </a:lnTo>
                    <a:lnTo>
                      <a:pt x="506" y="74"/>
                    </a:lnTo>
                    <a:lnTo>
                      <a:pt x="508" y="86"/>
                    </a:lnTo>
                    <a:lnTo>
                      <a:pt x="550" y="64"/>
                    </a:lnTo>
                    <a:lnTo>
                      <a:pt x="552" y="86"/>
                    </a:lnTo>
                    <a:lnTo>
                      <a:pt x="506" y="104"/>
                    </a:lnTo>
                    <a:lnTo>
                      <a:pt x="482" y="112"/>
                    </a:lnTo>
                    <a:lnTo>
                      <a:pt x="480" y="72"/>
                    </a:lnTo>
                    <a:lnTo>
                      <a:pt x="414" y="90"/>
                    </a:lnTo>
                    <a:lnTo>
                      <a:pt x="394" y="84"/>
                    </a:lnTo>
                    <a:lnTo>
                      <a:pt x="410" y="102"/>
                    </a:lnTo>
                    <a:lnTo>
                      <a:pt x="472" y="84"/>
                    </a:lnTo>
                    <a:lnTo>
                      <a:pt x="410" y="116"/>
                    </a:lnTo>
                    <a:lnTo>
                      <a:pt x="390" y="110"/>
                    </a:lnTo>
                    <a:lnTo>
                      <a:pt x="384" y="122"/>
                    </a:lnTo>
                    <a:lnTo>
                      <a:pt x="404" y="128"/>
                    </a:lnTo>
                    <a:lnTo>
                      <a:pt x="472" y="98"/>
                    </a:lnTo>
                    <a:lnTo>
                      <a:pt x="472" y="122"/>
                    </a:lnTo>
                    <a:lnTo>
                      <a:pt x="406" y="144"/>
                    </a:lnTo>
                    <a:lnTo>
                      <a:pt x="402" y="160"/>
                    </a:lnTo>
                    <a:lnTo>
                      <a:pt x="390" y="160"/>
                    </a:lnTo>
                    <a:lnTo>
                      <a:pt x="402" y="172"/>
                    </a:lnTo>
                    <a:lnTo>
                      <a:pt x="396" y="200"/>
                    </a:lnTo>
                    <a:lnTo>
                      <a:pt x="382" y="202"/>
                    </a:lnTo>
                    <a:lnTo>
                      <a:pt x="374" y="182"/>
                    </a:lnTo>
                    <a:lnTo>
                      <a:pt x="364" y="190"/>
                    </a:lnTo>
                    <a:lnTo>
                      <a:pt x="364" y="216"/>
                    </a:lnTo>
                    <a:lnTo>
                      <a:pt x="352" y="226"/>
                    </a:lnTo>
                    <a:lnTo>
                      <a:pt x="322" y="234"/>
                    </a:lnTo>
                    <a:lnTo>
                      <a:pt x="300" y="218"/>
                    </a:lnTo>
                    <a:lnTo>
                      <a:pt x="290" y="196"/>
                    </a:lnTo>
                    <a:lnTo>
                      <a:pt x="276" y="198"/>
                    </a:lnTo>
                    <a:lnTo>
                      <a:pt x="280" y="216"/>
                    </a:lnTo>
                    <a:lnTo>
                      <a:pt x="268" y="238"/>
                    </a:lnTo>
                    <a:lnTo>
                      <a:pt x="270" y="252"/>
                    </a:lnTo>
                    <a:lnTo>
                      <a:pt x="222" y="278"/>
                    </a:lnTo>
                    <a:lnTo>
                      <a:pt x="184" y="280"/>
                    </a:lnTo>
                    <a:lnTo>
                      <a:pt x="156" y="274"/>
                    </a:lnTo>
                    <a:lnTo>
                      <a:pt x="130" y="258"/>
                    </a:lnTo>
                    <a:lnTo>
                      <a:pt x="120" y="268"/>
                    </a:lnTo>
                    <a:lnTo>
                      <a:pt x="144" y="288"/>
                    </a:lnTo>
                    <a:lnTo>
                      <a:pt x="112" y="304"/>
                    </a:lnTo>
                    <a:lnTo>
                      <a:pt x="66" y="308"/>
                    </a:lnTo>
                    <a:lnTo>
                      <a:pt x="34" y="298"/>
                    </a:lnTo>
                    <a:lnTo>
                      <a:pt x="18" y="286"/>
                    </a:lnTo>
                    <a:lnTo>
                      <a:pt x="8" y="296"/>
                    </a:lnTo>
                    <a:lnTo>
                      <a:pt x="24" y="310"/>
                    </a:lnTo>
                    <a:lnTo>
                      <a:pt x="26" y="332"/>
                    </a:lnTo>
                    <a:lnTo>
                      <a:pt x="18" y="342"/>
                    </a:lnTo>
                    <a:lnTo>
                      <a:pt x="6" y="334"/>
                    </a:lnTo>
                    <a:lnTo>
                      <a:pt x="0" y="348"/>
                    </a:lnTo>
                    <a:lnTo>
                      <a:pt x="20" y="364"/>
                    </a:lnTo>
                    <a:lnTo>
                      <a:pt x="52" y="374"/>
                    </a:lnTo>
                    <a:lnTo>
                      <a:pt x="66" y="382"/>
                    </a:lnTo>
                    <a:lnTo>
                      <a:pt x="60" y="394"/>
                    </a:lnTo>
                    <a:lnTo>
                      <a:pt x="38" y="392"/>
                    </a:lnTo>
                    <a:lnTo>
                      <a:pt x="36" y="406"/>
                    </a:lnTo>
                    <a:lnTo>
                      <a:pt x="62" y="410"/>
                    </a:lnTo>
                    <a:lnTo>
                      <a:pt x="76" y="426"/>
                    </a:lnTo>
                    <a:lnTo>
                      <a:pt x="104" y="422"/>
                    </a:lnTo>
                    <a:lnTo>
                      <a:pt x="104" y="440"/>
                    </a:lnTo>
                    <a:lnTo>
                      <a:pt x="94" y="460"/>
                    </a:lnTo>
                    <a:lnTo>
                      <a:pt x="94" y="488"/>
                    </a:lnTo>
                    <a:lnTo>
                      <a:pt x="110" y="482"/>
                    </a:lnTo>
                    <a:lnTo>
                      <a:pt x="110" y="498"/>
                    </a:lnTo>
                    <a:lnTo>
                      <a:pt x="96" y="514"/>
                    </a:lnTo>
                    <a:lnTo>
                      <a:pt x="118" y="518"/>
                    </a:lnTo>
                    <a:lnTo>
                      <a:pt x="124" y="506"/>
                    </a:lnTo>
                    <a:lnTo>
                      <a:pt x="116" y="476"/>
                    </a:lnTo>
                    <a:lnTo>
                      <a:pt x="134" y="486"/>
                    </a:lnTo>
                    <a:lnTo>
                      <a:pt x="130" y="448"/>
                    </a:lnTo>
                    <a:lnTo>
                      <a:pt x="118" y="432"/>
                    </a:lnTo>
                    <a:lnTo>
                      <a:pt x="180" y="426"/>
                    </a:lnTo>
                    <a:lnTo>
                      <a:pt x="188" y="442"/>
                    </a:lnTo>
                    <a:lnTo>
                      <a:pt x="212" y="440"/>
                    </a:lnTo>
                    <a:lnTo>
                      <a:pt x="208" y="422"/>
                    </a:lnTo>
                    <a:lnTo>
                      <a:pt x="222" y="424"/>
                    </a:lnTo>
                    <a:lnTo>
                      <a:pt x="228" y="442"/>
                    </a:lnTo>
                    <a:lnTo>
                      <a:pt x="246" y="442"/>
                    </a:lnTo>
                    <a:lnTo>
                      <a:pt x="244" y="426"/>
                    </a:lnTo>
                    <a:lnTo>
                      <a:pt x="260" y="434"/>
                    </a:lnTo>
                    <a:lnTo>
                      <a:pt x="288" y="428"/>
                    </a:lnTo>
                    <a:lnTo>
                      <a:pt x="244" y="462"/>
                    </a:lnTo>
                    <a:lnTo>
                      <a:pt x="266" y="492"/>
                    </a:lnTo>
                    <a:lnTo>
                      <a:pt x="350" y="444"/>
                    </a:lnTo>
                    <a:lnTo>
                      <a:pt x="368" y="452"/>
                    </a:lnTo>
                    <a:lnTo>
                      <a:pt x="344" y="472"/>
                    </a:lnTo>
                    <a:lnTo>
                      <a:pt x="300" y="502"/>
                    </a:lnTo>
                    <a:lnTo>
                      <a:pt x="330" y="528"/>
                    </a:lnTo>
                    <a:lnTo>
                      <a:pt x="370" y="502"/>
                    </a:lnTo>
                    <a:lnTo>
                      <a:pt x="414" y="474"/>
                    </a:lnTo>
                    <a:lnTo>
                      <a:pt x="426" y="508"/>
                    </a:lnTo>
                    <a:lnTo>
                      <a:pt x="480" y="502"/>
                    </a:lnTo>
                    <a:lnTo>
                      <a:pt x="476" y="524"/>
                    </a:lnTo>
                    <a:lnTo>
                      <a:pt x="526" y="528"/>
                    </a:lnTo>
                    <a:lnTo>
                      <a:pt x="516" y="542"/>
                    </a:lnTo>
                    <a:lnTo>
                      <a:pt x="494" y="556"/>
                    </a:lnTo>
                    <a:lnTo>
                      <a:pt x="512" y="582"/>
                    </a:lnTo>
                    <a:lnTo>
                      <a:pt x="528" y="588"/>
                    </a:lnTo>
                    <a:lnTo>
                      <a:pt x="836" y="568"/>
                    </a:lnTo>
                    <a:lnTo>
                      <a:pt x="844" y="53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58393" name="Freeform 25"/>
              <p:cNvSpPr>
                <a:spLocks/>
              </p:cNvSpPr>
              <p:nvPr/>
            </p:nvSpPr>
            <p:spPr bwMode="ltGray">
              <a:xfrm>
                <a:off x="2287" y="2350"/>
                <a:ext cx="129" cy="132"/>
              </a:xfrm>
              <a:custGeom>
                <a:avLst/>
                <a:gdLst/>
                <a:ahLst/>
                <a:cxnLst>
                  <a:cxn ang="0">
                    <a:pos x="129" y="78"/>
                  </a:cxn>
                  <a:cxn ang="0">
                    <a:pos x="127" y="0"/>
                  </a:cxn>
                  <a:cxn ang="0">
                    <a:pos x="119" y="4"/>
                  </a:cxn>
                  <a:cxn ang="0">
                    <a:pos x="119" y="66"/>
                  </a:cxn>
                  <a:cxn ang="0">
                    <a:pos x="107" y="72"/>
                  </a:cxn>
                  <a:cxn ang="0">
                    <a:pos x="109" y="10"/>
                  </a:cxn>
                  <a:cxn ang="0">
                    <a:pos x="97" y="14"/>
                  </a:cxn>
                  <a:cxn ang="0">
                    <a:pos x="99" y="88"/>
                  </a:cxn>
                  <a:cxn ang="0">
                    <a:pos x="47" y="108"/>
                  </a:cxn>
                  <a:cxn ang="0">
                    <a:pos x="41" y="46"/>
                  </a:cxn>
                  <a:cxn ang="0">
                    <a:pos x="33" y="48"/>
                  </a:cxn>
                  <a:cxn ang="0">
                    <a:pos x="33" y="104"/>
                  </a:cxn>
                  <a:cxn ang="0">
                    <a:pos x="15" y="110"/>
                  </a:cxn>
                  <a:cxn ang="0">
                    <a:pos x="15" y="52"/>
                  </a:cxn>
                  <a:cxn ang="0">
                    <a:pos x="1" y="58"/>
                  </a:cxn>
                  <a:cxn ang="0">
                    <a:pos x="7" y="132"/>
                  </a:cxn>
                  <a:cxn ang="0">
                    <a:pos x="129" y="78"/>
                  </a:cxn>
                </a:cxnLst>
                <a:rect l="0" t="0" r="r" b="b"/>
                <a:pathLst>
                  <a:path w="129" h="132">
                    <a:moveTo>
                      <a:pt x="129" y="78"/>
                    </a:moveTo>
                    <a:lnTo>
                      <a:pt x="127" y="0"/>
                    </a:lnTo>
                    <a:lnTo>
                      <a:pt x="119" y="4"/>
                    </a:lnTo>
                    <a:lnTo>
                      <a:pt x="119" y="66"/>
                    </a:lnTo>
                    <a:lnTo>
                      <a:pt x="107" y="72"/>
                    </a:lnTo>
                    <a:lnTo>
                      <a:pt x="109" y="10"/>
                    </a:lnTo>
                    <a:lnTo>
                      <a:pt x="97" y="14"/>
                    </a:lnTo>
                    <a:lnTo>
                      <a:pt x="99" y="88"/>
                    </a:lnTo>
                    <a:lnTo>
                      <a:pt x="47" y="108"/>
                    </a:lnTo>
                    <a:lnTo>
                      <a:pt x="41" y="46"/>
                    </a:lnTo>
                    <a:lnTo>
                      <a:pt x="33" y="48"/>
                    </a:lnTo>
                    <a:lnTo>
                      <a:pt x="33" y="104"/>
                    </a:lnTo>
                    <a:lnTo>
                      <a:pt x="15" y="110"/>
                    </a:lnTo>
                    <a:lnTo>
                      <a:pt x="15" y="52"/>
                    </a:lnTo>
                    <a:cubicBezTo>
                      <a:pt x="0" y="56"/>
                      <a:pt x="1" y="51"/>
                      <a:pt x="1" y="58"/>
                    </a:cubicBezTo>
                    <a:lnTo>
                      <a:pt x="7" y="132"/>
                    </a:lnTo>
                    <a:lnTo>
                      <a:pt x="129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grpSp>
            <p:nvGrpSpPr>
              <p:cNvPr id="5" name="Group 26"/>
              <p:cNvGrpSpPr>
                <a:grpSpLocks/>
              </p:cNvGrpSpPr>
              <p:nvPr/>
            </p:nvGrpSpPr>
            <p:grpSpPr bwMode="auto">
              <a:xfrm>
                <a:off x="1838" y="2868"/>
                <a:ext cx="1950" cy="604"/>
                <a:chOff x="1838" y="2868"/>
                <a:chExt cx="1950" cy="604"/>
              </a:xfrm>
            </p:grpSpPr>
            <p:sp>
              <p:nvSpPr>
                <p:cNvPr id="58395" name="Freeform 27"/>
                <p:cNvSpPr>
                  <a:spLocks/>
                </p:cNvSpPr>
                <p:nvPr/>
              </p:nvSpPr>
              <p:spPr bwMode="ltGray">
                <a:xfrm>
                  <a:off x="1838" y="2868"/>
                  <a:ext cx="1056" cy="604"/>
                </a:xfrm>
                <a:custGeom>
                  <a:avLst/>
                  <a:gdLst/>
                  <a:ahLst/>
                  <a:cxnLst>
                    <a:cxn ang="0">
                      <a:pos x="1056" y="590"/>
                    </a:cxn>
                    <a:cxn ang="0">
                      <a:pos x="512" y="584"/>
                    </a:cxn>
                    <a:cxn ang="0">
                      <a:pos x="510" y="566"/>
                    </a:cxn>
                    <a:cxn ang="0">
                      <a:pos x="532" y="532"/>
                    </a:cxn>
                    <a:cxn ang="0">
                      <a:pos x="490" y="528"/>
                    </a:cxn>
                    <a:cxn ang="0">
                      <a:pos x="470" y="514"/>
                    </a:cxn>
                    <a:cxn ang="0">
                      <a:pos x="462" y="492"/>
                    </a:cxn>
                    <a:cxn ang="0">
                      <a:pos x="430" y="496"/>
                    </a:cxn>
                    <a:cxn ang="0">
                      <a:pos x="400" y="516"/>
                    </a:cxn>
                    <a:cxn ang="0">
                      <a:pos x="382" y="504"/>
                    </a:cxn>
                    <a:cxn ang="0">
                      <a:pos x="312" y="520"/>
                    </a:cxn>
                    <a:cxn ang="0">
                      <a:pos x="348" y="462"/>
                    </a:cxn>
                    <a:cxn ang="0">
                      <a:pos x="322" y="448"/>
                    </a:cxn>
                    <a:cxn ang="0">
                      <a:pos x="250" y="468"/>
                    </a:cxn>
                    <a:cxn ang="0">
                      <a:pos x="242" y="438"/>
                    </a:cxn>
                    <a:cxn ang="0">
                      <a:pos x="282" y="422"/>
                    </a:cxn>
                    <a:cxn ang="0">
                      <a:pos x="220" y="428"/>
                    </a:cxn>
                    <a:cxn ang="0">
                      <a:pos x="162" y="422"/>
                    </a:cxn>
                    <a:cxn ang="0">
                      <a:pos x="114" y="444"/>
                    </a:cxn>
                    <a:cxn ang="0">
                      <a:pos x="126" y="484"/>
                    </a:cxn>
                    <a:cxn ang="0">
                      <a:pos x="112" y="490"/>
                    </a:cxn>
                    <a:cxn ang="0">
                      <a:pos x="106" y="512"/>
                    </a:cxn>
                    <a:cxn ang="0">
                      <a:pos x="104" y="480"/>
                    </a:cxn>
                    <a:cxn ang="0">
                      <a:pos x="96" y="440"/>
                    </a:cxn>
                    <a:cxn ang="0">
                      <a:pos x="76" y="418"/>
                    </a:cxn>
                    <a:cxn ang="0">
                      <a:pos x="38" y="390"/>
                    </a:cxn>
                    <a:cxn ang="0">
                      <a:pos x="50" y="374"/>
                    </a:cxn>
                    <a:cxn ang="0">
                      <a:pos x="20" y="324"/>
                    </a:cxn>
                    <a:cxn ang="0">
                      <a:pos x="8" y="308"/>
                    </a:cxn>
                    <a:cxn ang="0">
                      <a:pos x="2" y="270"/>
                    </a:cxn>
                    <a:cxn ang="0">
                      <a:pos x="50" y="286"/>
                    </a:cxn>
                    <a:cxn ang="0">
                      <a:pos x="136" y="276"/>
                    </a:cxn>
                    <a:cxn ang="0">
                      <a:pos x="126" y="252"/>
                    </a:cxn>
                    <a:cxn ang="0">
                      <a:pos x="156" y="250"/>
                    </a:cxn>
                    <a:cxn ang="0">
                      <a:pos x="200" y="256"/>
                    </a:cxn>
                    <a:cxn ang="0">
                      <a:pos x="254" y="240"/>
                    </a:cxn>
                    <a:cxn ang="0">
                      <a:pos x="398" y="180"/>
                    </a:cxn>
                    <a:cxn ang="0">
                      <a:pos x="366" y="158"/>
                    </a:cxn>
                    <a:cxn ang="0">
                      <a:pos x="436" y="126"/>
                    </a:cxn>
                    <a:cxn ang="0">
                      <a:pos x="472" y="100"/>
                    </a:cxn>
                    <a:cxn ang="0">
                      <a:pos x="398" y="102"/>
                    </a:cxn>
                    <a:cxn ang="0">
                      <a:pos x="386" y="84"/>
                    </a:cxn>
                    <a:cxn ang="0">
                      <a:pos x="470" y="90"/>
                    </a:cxn>
                    <a:cxn ang="0">
                      <a:pos x="426" y="82"/>
                    </a:cxn>
                    <a:cxn ang="0">
                      <a:pos x="384" y="70"/>
                    </a:cxn>
                    <a:cxn ang="0">
                      <a:pos x="424" y="72"/>
                    </a:cxn>
                    <a:cxn ang="0">
                      <a:pos x="482" y="66"/>
                    </a:cxn>
                    <a:cxn ang="0">
                      <a:pos x="512" y="118"/>
                    </a:cxn>
                    <a:cxn ang="0">
                      <a:pos x="522" y="58"/>
                    </a:cxn>
                    <a:cxn ang="0">
                      <a:pos x="536" y="110"/>
                    </a:cxn>
                    <a:cxn ang="0">
                      <a:pos x="548" y="52"/>
                    </a:cxn>
                    <a:cxn ang="0">
                      <a:pos x="566" y="102"/>
                    </a:cxn>
                    <a:cxn ang="0">
                      <a:pos x="908" y="0"/>
                    </a:cxn>
                  </a:cxnLst>
                  <a:rect l="0" t="0" r="r" b="b"/>
                  <a:pathLst>
                    <a:path w="1056" h="604">
                      <a:moveTo>
                        <a:pt x="1050" y="8"/>
                      </a:moveTo>
                      <a:lnTo>
                        <a:pt x="1056" y="590"/>
                      </a:lnTo>
                      <a:lnTo>
                        <a:pt x="526" y="604"/>
                      </a:lnTo>
                      <a:lnTo>
                        <a:pt x="512" y="584"/>
                      </a:lnTo>
                      <a:lnTo>
                        <a:pt x="526" y="574"/>
                      </a:lnTo>
                      <a:lnTo>
                        <a:pt x="510" y="566"/>
                      </a:lnTo>
                      <a:lnTo>
                        <a:pt x="510" y="548"/>
                      </a:lnTo>
                      <a:lnTo>
                        <a:pt x="532" y="532"/>
                      </a:lnTo>
                      <a:lnTo>
                        <a:pt x="530" y="520"/>
                      </a:lnTo>
                      <a:lnTo>
                        <a:pt x="490" y="528"/>
                      </a:lnTo>
                      <a:lnTo>
                        <a:pt x="486" y="514"/>
                      </a:lnTo>
                      <a:lnTo>
                        <a:pt x="470" y="514"/>
                      </a:lnTo>
                      <a:lnTo>
                        <a:pt x="474" y="496"/>
                      </a:lnTo>
                      <a:lnTo>
                        <a:pt x="462" y="492"/>
                      </a:lnTo>
                      <a:lnTo>
                        <a:pt x="436" y="508"/>
                      </a:lnTo>
                      <a:lnTo>
                        <a:pt x="430" y="496"/>
                      </a:lnTo>
                      <a:lnTo>
                        <a:pt x="408" y="504"/>
                      </a:lnTo>
                      <a:lnTo>
                        <a:pt x="400" y="516"/>
                      </a:lnTo>
                      <a:lnTo>
                        <a:pt x="388" y="514"/>
                      </a:lnTo>
                      <a:lnTo>
                        <a:pt x="382" y="504"/>
                      </a:lnTo>
                      <a:lnTo>
                        <a:pt x="370" y="506"/>
                      </a:lnTo>
                      <a:lnTo>
                        <a:pt x="312" y="520"/>
                      </a:lnTo>
                      <a:lnTo>
                        <a:pt x="296" y="494"/>
                      </a:lnTo>
                      <a:lnTo>
                        <a:pt x="348" y="462"/>
                      </a:lnTo>
                      <a:lnTo>
                        <a:pt x="340" y="444"/>
                      </a:lnTo>
                      <a:lnTo>
                        <a:pt x="322" y="448"/>
                      </a:lnTo>
                      <a:lnTo>
                        <a:pt x="264" y="470"/>
                      </a:lnTo>
                      <a:lnTo>
                        <a:pt x="250" y="468"/>
                      </a:lnTo>
                      <a:lnTo>
                        <a:pt x="236" y="448"/>
                      </a:lnTo>
                      <a:lnTo>
                        <a:pt x="242" y="438"/>
                      </a:lnTo>
                      <a:lnTo>
                        <a:pt x="260" y="430"/>
                      </a:lnTo>
                      <a:lnTo>
                        <a:pt x="282" y="422"/>
                      </a:lnTo>
                      <a:lnTo>
                        <a:pt x="246" y="428"/>
                      </a:lnTo>
                      <a:lnTo>
                        <a:pt x="220" y="428"/>
                      </a:lnTo>
                      <a:lnTo>
                        <a:pt x="180" y="432"/>
                      </a:lnTo>
                      <a:lnTo>
                        <a:pt x="162" y="422"/>
                      </a:lnTo>
                      <a:lnTo>
                        <a:pt x="120" y="422"/>
                      </a:lnTo>
                      <a:lnTo>
                        <a:pt x="114" y="444"/>
                      </a:lnTo>
                      <a:lnTo>
                        <a:pt x="122" y="458"/>
                      </a:lnTo>
                      <a:lnTo>
                        <a:pt x="126" y="484"/>
                      </a:lnTo>
                      <a:lnTo>
                        <a:pt x="110" y="478"/>
                      </a:lnTo>
                      <a:lnTo>
                        <a:pt x="112" y="490"/>
                      </a:lnTo>
                      <a:lnTo>
                        <a:pt x="124" y="508"/>
                      </a:lnTo>
                      <a:lnTo>
                        <a:pt x="106" y="512"/>
                      </a:lnTo>
                      <a:lnTo>
                        <a:pt x="94" y="502"/>
                      </a:lnTo>
                      <a:lnTo>
                        <a:pt x="104" y="480"/>
                      </a:lnTo>
                      <a:lnTo>
                        <a:pt x="92" y="482"/>
                      </a:lnTo>
                      <a:lnTo>
                        <a:pt x="96" y="440"/>
                      </a:lnTo>
                      <a:lnTo>
                        <a:pt x="106" y="420"/>
                      </a:lnTo>
                      <a:lnTo>
                        <a:pt x="76" y="418"/>
                      </a:lnTo>
                      <a:lnTo>
                        <a:pt x="58" y="404"/>
                      </a:lnTo>
                      <a:lnTo>
                        <a:pt x="38" y="390"/>
                      </a:lnTo>
                      <a:lnTo>
                        <a:pt x="34" y="378"/>
                      </a:lnTo>
                      <a:lnTo>
                        <a:pt x="50" y="374"/>
                      </a:lnTo>
                      <a:lnTo>
                        <a:pt x="32" y="334"/>
                      </a:lnTo>
                      <a:lnTo>
                        <a:pt x="20" y="324"/>
                      </a:lnTo>
                      <a:lnTo>
                        <a:pt x="0" y="318"/>
                      </a:lnTo>
                      <a:lnTo>
                        <a:pt x="8" y="308"/>
                      </a:lnTo>
                      <a:lnTo>
                        <a:pt x="22" y="292"/>
                      </a:lnTo>
                      <a:lnTo>
                        <a:pt x="2" y="270"/>
                      </a:lnTo>
                      <a:lnTo>
                        <a:pt x="20" y="264"/>
                      </a:lnTo>
                      <a:lnTo>
                        <a:pt x="50" y="286"/>
                      </a:lnTo>
                      <a:lnTo>
                        <a:pt x="116" y="286"/>
                      </a:lnTo>
                      <a:lnTo>
                        <a:pt x="136" y="276"/>
                      </a:lnTo>
                      <a:lnTo>
                        <a:pt x="138" y="260"/>
                      </a:lnTo>
                      <a:lnTo>
                        <a:pt x="126" y="252"/>
                      </a:lnTo>
                      <a:lnTo>
                        <a:pt x="140" y="242"/>
                      </a:lnTo>
                      <a:lnTo>
                        <a:pt x="156" y="250"/>
                      </a:lnTo>
                      <a:lnTo>
                        <a:pt x="176" y="260"/>
                      </a:lnTo>
                      <a:lnTo>
                        <a:pt x="200" y="256"/>
                      </a:lnTo>
                      <a:lnTo>
                        <a:pt x="222" y="246"/>
                      </a:lnTo>
                      <a:lnTo>
                        <a:pt x="254" y="240"/>
                      </a:lnTo>
                      <a:lnTo>
                        <a:pt x="346" y="206"/>
                      </a:lnTo>
                      <a:lnTo>
                        <a:pt x="398" y="180"/>
                      </a:lnTo>
                      <a:lnTo>
                        <a:pt x="408" y="172"/>
                      </a:lnTo>
                      <a:lnTo>
                        <a:pt x="366" y="158"/>
                      </a:lnTo>
                      <a:lnTo>
                        <a:pt x="394" y="120"/>
                      </a:lnTo>
                      <a:lnTo>
                        <a:pt x="436" y="126"/>
                      </a:lnTo>
                      <a:lnTo>
                        <a:pt x="474" y="122"/>
                      </a:lnTo>
                      <a:lnTo>
                        <a:pt x="472" y="100"/>
                      </a:lnTo>
                      <a:lnTo>
                        <a:pt x="414" y="106"/>
                      </a:lnTo>
                      <a:lnTo>
                        <a:pt x="398" y="102"/>
                      </a:lnTo>
                      <a:lnTo>
                        <a:pt x="378" y="94"/>
                      </a:lnTo>
                      <a:cubicBezTo>
                        <a:pt x="384" y="83"/>
                        <a:pt x="380" y="84"/>
                        <a:pt x="386" y="84"/>
                      </a:cubicBezTo>
                      <a:lnTo>
                        <a:pt x="420" y="98"/>
                      </a:lnTo>
                      <a:lnTo>
                        <a:pt x="470" y="90"/>
                      </a:lnTo>
                      <a:lnTo>
                        <a:pt x="470" y="74"/>
                      </a:lnTo>
                      <a:lnTo>
                        <a:pt x="426" y="82"/>
                      </a:lnTo>
                      <a:lnTo>
                        <a:pt x="402" y="78"/>
                      </a:lnTo>
                      <a:cubicBezTo>
                        <a:pt x="396" y="75"/>
                        <a:pt x="384" y="70"/>
                        <a:pt x="384" y="70"/>
                      </a:cubicBezTo>
                      <a:lnTo>
                        <a:pt x="392" y="60"/>
                      </a:lnTo>
                      <a:lnTo>
                        <a:pt x="424" y="72"/>
                      </a:lnTo>
                      <a:lnTo>
                        <a:pt x="454" y="68"/>
                      </a:lnTo>
                      <a:lnTo>
                        <a:pt x="482" y="66"/>
                      </a:lnTo>
                      <a:lnTo>
                        <a:pt x="484" y="122"/>
                      </a:lnTo>
                      <a:lnTo>
                        <a:pt x="512" y="118"/>
                      </a:lnTo>
                      <a:lnTo>
                        <a:pt x="510" y="62"/>
                      </a:lnTo>
                      <a:lnTo>
                        <a:pt x="522" y="58"/>
                      </a:lnTo>
                      <a:lnTo>
                        <a:pt x="524" y="114"/>
                      </a:lnTo>
                      <a:lnTo>
                        <a:pt x="536" y="110"/>
                      </a:lnTo>
                      <a:lnTo>
                        <a:pt x="536" y="54"/>
                      </a:lnTo>
                      <a:lnTo>
                        <a:pt x="548" y="52"/>
                      </a:lnTo>
                      <a:lnTo>
                        <a:pt x="548" y="110"/>
                      </a:lnTo>
                      <a:lnTo>
                        <a:pt x="566" y="102"/>
                      </a:lnTo>
                      <a:lnTo>
                        <a:pt x="564" y="20"/>
                      </a:lnTo>
                      <a:lnTo>
                        <a:pt x="908" y="0"/>
                      </a:lnTo>
                      <a:lnTo>
                        <a:pt x="1050" y="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8396" name="Freeform 28"/>
                <p:cNvSpPr>
                  <a:spLocks/>
                </p:cNvSpPr>
                <p:nvPr/>
              </p:nvSpPr>
              <p:spPr bwMode="ltGray">
                <a:xfrm>
                  <a:off x="2242" y="2912"/>
                  <a:ext cx="204" cy="110"/>
                </a:xfrm>
                <a:custGeom>
                  <a:avLst/>
                  <a:gdLst/>
                  <a:ahLst/>
                  <a:cxnLst>
                    <a:cxn ang="0">
                      <a:pos x="190" y="0"/>
                    </a:cxn>
                    <a:cxn ang="0">
                      <a:pos x="110" y="16"/>
                    </a:cxn>
                    <a:cxn ang="0">
                      <a:pos x="112" y="22"/>
                    </a:cxn>
                    <a:cxn ang="0">
                      <a:pos x="172" y="14"/>
                    </a:cxn>
                    <a:cxn ang="0">
                      <a:pos x="170" y="26"/>
                    </a:cxn>
                    <a:cxn ang="0">
                      <a:pos x="110" y="38"/>
                    </a:cxn>
                    <a:cxn ang="0">
                      <a:pos x="112" y="50"/>
                    </a:cxn>
                    <a:cxn ang="0">
                      <a:pos x="174" y="34"/>
                    </a:cxn>
                    <a:cxn ang="0">
                      <a:pos x="178" y="80"/>
                    </a:cxn>
                    <a:cxn ang="0">
                      <a:pos x="120" y="84"/>
                    </a:cxn>
                    <a:cxn ang="0">
                      <a:pos x="74" y="44"/>
                    </a:cxn>
                    <a:cxn ang="0">
                      <a:pos x="74" y="56"/>
                    </a:cxn>
                    <a:cxn ang="0">
                      <a:pos x="110" y="86"/>
                    </a:cxn>
                    <a:cxn ang="0">
                      <a:pos x="46" y="94"/>
                    </a:cxn>
                    <a:cxn ang="0">
                      <a:pos x="46" y="30"/>
                    </a:cxn>
                    <a:cxn ang="0">
                      <a:pos x="30" y="34"/>
                    </a:cxn>
                    <a:cxn ang="0">
                      <a:pos x="34" y="94"/>
                    </a:cxn>
                    <a:cxn ang="0">
                      <a:pos x="12" y="88"/>
                    </a:cxn>
                    <a:cxn ang="0">
                      <a:pos x="12" y="32"/>
                    </a:cxn>
                    <a:cxn ang="0">
                      <a:pos x="0" y="28"/>
                    </a:cxn>
                    <a:cxn ang="0">
                      <a:pos x="4" y="92"/>
                    </a:cxn>
                    <a:cxn ang="0">
                      <a:pos x="70" y="110"/>
                    </a:cxn>
                    <a:cxn ang="0">
                      <a:pos x="182" y="98"/>
                    </a:cxn>
                    <a:cxn ang="0">
                      <a:pos x="204" y="72"/>
                    </a:cxn>
                    <a:cxn ang="0">
                      <a:pos x="190" y="0"/>
                    </a:cxn>
                  </a:cxnLst>
                  <a:rect l="0" t="0" r="r" b="b"/>
                  <a:pathLst>
                    <a:path w="204" h="110">
                      <a:moveTo>
                        <a:pt x="190" y="0"/>
                      </a:moveTo>
                      <a:lnTo>
                        <a:pt x="110" y="16"/>
                      </a:lnTo>
                      <a:lnTo>
                        <a:pt x="112" y="22"/>
                      </a:lnTo>
                      <a:lnTo>
                        <a:pt x="172" y="14"/>
                      </a:lnTo>
                      <a:lnTo>
                        <a:pt x="170" y="26"/>
                      </a:lnTo>
                      <a:lnTo>
                        <a:pt x="110" y="38"/>
                      </a:lnTo>
                      <a:lnTo>
                        <a:pt x="112" y="50"/>
                      </a:lnTo>
                      <a:lnTo>
                        <a:pt x="174" y="34"/>
                      </a:lnTo>
                      <a:lnTo>
                        <a:pt x="178" y="80"/>
                      </a:lnTo>
                      <a:lnTo>
                        <a:pt x="120" y="84"/>
                      </a:lnTo>
                      <a:lnTo>
                        <a:pt x="74" y="44"/>
                      </a:lnTo>
                      <a:lnTo>
                        <a:pt x="74" y="56"/>
                      </a:lnTo>
                      <a:lnTo>
                        <a:pt x="110" y="86"/>
                      </a:lnTo>
                      <a:lnTo>
                        <a:pt x="46" y="94"/>
                      </a:lnTo>
                      <a:lnTo>
                        <a:pt x="46" y="30"/>
                      </a:lnTo>
                      <a:cubicBezTo>
                        <a:pt x="29" y="32"/>
                        <a:pt x="30" y="27"/>
                        <a:pt x="30" y="34"/>
                      </a:cubicBezTo>
                      <a:lnTo>
                        <a:pt x="34" y="94"/>
                      </a:lnTo>
                      <a:lnTo>
                        <a:pt x="12" y="88"/>
                      </a:lnTo>
                      <a:lnTo>
                        <a:pt x="12" y="32"/>
                      </a:lnTo>
                      <a:lnTo>
                        <a:pt x="0" y="28"/>
                      </a:lnTo>
                      <a:lnTo>
                        <a:pt x="4" y="92"/>
                      </a:lnTo>
                      <a:lnTo>
                        <a:pt x="70" y="110"/>
                      </a:lnTo>
                      <a:lnTo>
                        <a:pt x="182" y="98"/>
                      </a:lnTo>
                      <a:lnTo>
                        <a:pt x="204" y="72"/>
                      </a:lnTo>
                      <a:lnTo>
                        <a:pt x="190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8397" name="Freeform 29"/>
                <p:cNvSpPr>
                  <a:spLocks/>
                </p:cNvSpPr>
                <p:nvPr/>
              </p:nvSpPr>
              <p:spPr bwMode="ltGray">
                <a:xfrm>
                  <a:off x="2874" y="2868"/>
                  <a:ext cx="914" cy="584"/>
                </a:xfrm>
                <a:custGeom>
                  <a:avLst/>
                  <a:gdLst/>
                  <a:ahLst/>
                  <a:cxnLst>
                    <a:cxn ang="0">
                      <a:pos x="440" y="28"/>
                    </a:cxn>
                    <a:cxn ang="0">
                      <a:pos x="440" y="36"/>
                    </a:cxn>
                    <a:cxn ang="0">
                      <a:pos x="282" y="56"/>
                    </a:cxn>
                    <a:cxn ang="0">
                      <a:pos x="470" y="42"/>
                    </a:cxn>
                    <a:cxn ang="0">
                      <a:pos x="284" y="66"/>
                    </a:cxn>
                    <a:cxn ang="0">
                      <a:pos x="352" y="88"/>
                    </a:cxn>
                    <a:cxn ang="0">
                      <a:pos x="464" y="82"/>
                    </a:cxn>
                    <a:cxn ang="0">
                      <a:pos x="484" y="102"/>
                    </a:cxn>
                    <a:cxn ang="0">
                      <a:pos x="468" y="130"/>
                    </a:cxn>
                    <a:cxn ang="0">
                      <a:pos x="544" y="182"/>
                    </a:cxn>
                    <a:cxn ang="0">
                      <a:pos x="708" y="206"/>
                    </a:cxn>
                    <a:cxn ang="0">
                      <a:pos x="768" y="186"/>
                    </a:cxn>
                    <a:cxn ang="0">
                      <a:pos x="764" y="210"/>
                    </a:cxn>
                    <a:cxn ang="0">
                      <a:pos x="786" y="240"/>
                    </a:cxn>
                    <a:cxn ang="0">
                      <a:pos x="882" y="224"/>
                    </a:cxn>
                    <a:cxn ang="0">
                      <a:pos x="910" y="214"/>
                    </a:cxn>
                    <a:cxn ang="0">
                      <a:pos x="904" y="248"/>
                    </a:cxn>
                    <a:cxn ang="0">
                      <a:pos x="908" y="262"/>
                    </a:cxn>
                    <a:cxn ang="0">
                      <a:pos x="904" y="282"/>
                    </a:cxn>
                    <a:cxn ang="0">
                      <a:pos x="868" y="342"/>
                    </a:cxn>
                    <a:cxn ang="0">
                      <a:pos x="828" y="358"/>
                    </a:cxn>
                    <a:cxn ang="0">
                      <a:pos x="806" y="414"/>
                    </a:cxn>
                    <a:cxn ang="0">
                      <a:pos x="790" y="430"/>
                    </a:cxn>
                    <a:cxn ang="0">
                      <a:pos x="802" y="472"/>
                    </a:cxn>
                    <a:cxn ang="0">
                      <a:pos x="784" y="452"/>
                    </a:cxn>
                    <a:cxn ang="0">
                      <a:pos x="770" y="440"/>
                    </a:cxn>
                    <a:cxn ang="0">
                      <a:pos x="782" y="380"/>
                    </a:cxn>
                    <a:cxn ang="0">
                      <a:pos x="624" y="398"/>
                    </a:cxn>
                    <a:cxn ang="0">
                      <a:pos x="644" y="430"/>
                    </a:cxn>
                    <a:cxn ang="0">
                      <a:pos x="598" y="436"/>
                    </a:cxn>
                    <a:cxn ang="0">
                      <a:pos x="516" y="400"/>
                    </a:cxn>
                    <a:cxn ang="0">
                      <a:pos x="558" y="444"/>
                    </a:cxn>
                    <a:cxn ang="0">
                      <a:pos x="586" y="476"/>
                    </a:cxn>
                    <a:cxn ang="0">
                      <a:pos x="520" y="470"/>
                    </a:cxn>
                    <a:cxn ang="0">
                      <a:pos x="486" y="480"/>
                    </a:cxn>
                    <a:cxn ang="0">
                      <a:pos x="440" y="478"/>
                    </a:cxn>
                    <a:cxn ang="0">
                      <a:pos x="368" y="512"/>
                    </a:cxn>
                    <a:cxn ang="0">
                      <a:pos x="320" y="520"/>
                    </a:cxn>
                    <a:cxn ang="0">
                      <a:pos x="336" y="550"/>
                    </a:cxn>
                    <a:cxn ang="0">
                      <a:pos x="8" y="584"/>
                    </a:cxn>
                    <a:cxn ang="0">
                      <a:pos x="264" y="8"/>
                    </a:cxn>
                  </a:cxnLst>
                  <a:rect l="0" t="0" r="r" b="b"/>
                  <a:pathLst>
                    <a:path w="914" h="584">
                      <a:moveTo>
                        <a:pt x="282" y="22"/>
                      </a:moveTo>
                      <a:lnTo>
                        <a:pt x="440" y="28"/>
                      </a:lnTo>
                      <a:lnTo>
                        <a:pt x="468" y="18"/>
                      </a:lnTo>
                      <a:lnTo>
                        <a:pt x="440" y="36"/>
                      </a:lnTo>
                      <a:lnTo>
                        <a:pt x="280" y="36"/>
                      </a:lnTo>
                      <a:lnTo>
                        <a:pt x="282" y="56"/>
                      </a:lnTo>
                      <a:lnTo>
                        <a:pt x="440" y="52"/>
                      </a:lnTo>
                      <a:lnTo>
                        <a:pt x="470" y="42"/>
                      </a:lnTo>
                      <a:lnTo>
                        <a:pt x="440" y="64"/>
                      </a:lnTo>
                      <a:lnTo>
                        <a:pt x="284" y="66"/>
                      </a:lnTo>
                      <a:lnTo>
                        <a:pt x="298" y="78"/>
                      </a:lnTo>
                      <a:lnTo>
                        <a:pt x="352" y="88"/>
                      </a:lnTo>
                      <a:lnTo>
                        <a:pt x="430" y="84"/>
                      </a:lnTo>
                      <a:lnTo>
                        <a:pt x="464" y="82"/>
                      </a:lnTo>
                      <a:lnTo>
                        <a:pt x="466" y="102"/>
                      </a:lnTo>
                      <a:lnTo>
                        <a:pt x="484" y="102"/>
                      </a:lnTo>
                      <a:lnTo>
                        <a:pt x="488" y="120"/>
                      </a:lnTo>
                      <a:lnTo>
                        <a:pt x="468" y="130"/>
                      </a:lnTo>
                      <a:lnTo>
                        <a:pt x="476" y="148"/>
                      </a:lnTo>
                      <a:lnTo>
                        <a:pt x="544" y="182"/>
                      </a:lnTo>
                      <a:lnTo>
                        <a:pt x="636" y="202"/>
                      </a:lnTo>
                      <a:lnTo>
                        <a:pt x="708" y="206"/>
                      </a:lnTo>
                      <a:lnTo>
                        <a:pt x="742" y="196"/>
                      </a:lnTo>
                      <a:lnTo>
                        <a:pt x="768" y="186"/>
                      </a:lnTo>
                      <a:lnTo>
                        <a:pt x="778" y="194"/>
                      </a:lnTo>
                      <a:lnTo>
                        <a:pt x="764" y="210"/>
                      </a:lnTo>
                      <a:lnTo>
                        <a:pt x="766" y="228"/>
                      </a:lnTo>
                      <a:lnTo>
                        <a:pt x="786" y="240"/>
                      </a:lnTo>
                      <a:lnTo>
                        <a:pt x="838" y="236"/>
                      </a:lnTo>
                      <a:lnTo>
                        <a:pt x="882" y="224"/>
                      </a:lnTo>
                      <a:lnTo>
                        <a:pt x="902" y="204"/>
                      </a:lnTo>
                      <a:lnTo>
                        <a:pt x="910" y="214"/>
                      </a:lnTo>
                      <a:lnTo>
                        <a:pt x="896" y="232"/>
                      </a:lnTo>
                      <a:lnTo>
                        <a:pt x="904" y="248"/>
                      </a:lnTo>
                      <a:lnTo>
                        <a:pt x="894" y="260"/>
                      </a:lnTo>
                      <a:lnTo>
                        <a:pt x="908" y="262"/>
                      </a:lnTo>
                      <a:lnTo>
                        <a:pt x="914" y="274"/>
                      </a:lnTo>
                      <a:lnTo>
                        <a:pt x="904" y="282"/>
                      </a:lnTo>
                      <a:lnTo>
                        <a:pt x="856" y="328"/>
                      </a:lnTo>
                      <a:lnTo>
                        <a:pt x="868" y="342"/>
                      </a:lnTo>
                      <a:lnTo>
                        <a:pt x="844" y="358"/>
                      </a:lnTo>
                      <a:lnTo>
                        <a:pt x="828" y="358"/>
                      </a:lnTo>
                      <a:lnTo>
                        <a:pt x="792" y="378"/>
                      </a:lnTo>
                      <a:lnTo>
                        <a:pt x="806" y="414"/>
                      </a:lnTo>
                      <a:lnTo>
                        <a:pt x="802" y="442"/>
                      </a:lnTo>
                      <a:lnTo>
                        <a:pt x="790" y="430"/>
                      </a:lnTo>
                      <a:lnTo>
                        <a:pt x="790" y="450"/>
                      </a:lnTo>
                      <a:lnTo>
                        <a:pt x="802" y="472"/>
                      </a:lnTo>
                      <a:lnTo>
                        <a:pt x="774" y="472"/>
                      </a:lnTo>
                      <a:lnTo>
                        <a:pt x="784" y="452"/>
                      </a:lnTo>
                      <a:lnTo>
                        <a:pt x="786" y="428"/>
                      </a:lnTo>
                      <a:lnTo>
                        <a:pt x="770" y="440"/>
                      </a:lnTo>
                      <a:lnTo>
                        <a:pt x="774" y="398"/>
                      </a:lnTo>
                      <a:lnTo>
                        <a:pt x="782" y="380"/>
                      </a:lnTo>
                      <a:lnTo>
                        <a:pt x="686" y="396"/>
                      </a:lnTo>
                      <a:lnTo>
                        <a:pt x="624" y="398"/>
                      </a:lnTo>
                      <a:lnTo>
                        <a:pt x="642" y="418"/>
                      </a:lnTo>
                      <a:lnTo>
                        <a:pt x="644" y="430"/>
                      </a:lnTo>
                      <a:lnTo>
                        <a:pt x="626" y="442"/>
                      </a:lnTo>
                      <a:lnTo>
                        <a:pt x="598" y="436"/>
                      </a:lnTo>
                      <a:lnTo>
                        <a:pt x="532" y="406"/>
                      </a:lnTo>
                      <a:lnTo>
                        <a:pt x="516" y="400"/>
                      </a:lnTo>
                      <a:lnTo>
                        <a:pt x="496" y="424"/>
                      </a:lnTo>
                      <a:lnTo>
                        <a:pt x="558" y="444"/>
                      </a:lnTo>
                      <a:lnTo>
                        <a:pt x="588" y="462"/>
                      </a:lnTo>
                      <a:lnTo>
                        <a:pt x="586" y="476"/>
                      </a:lnTo>
                      <a:lnTo>
                        <a:pt x="570" y="494"/>
                      </a:lnTo>
                      <a:lnTo>
                        <a:pt x="520" y="470"/>
                      </a:lnTo>
                      <a:lnTo>
                        <a:pt x="500" y="482"/>
                      </a:lnTo>
                      <a:lnTo>
                        <a:pt x="486" y="480"/>
                      </a:lnTo>
                      <a:lnTo>
                        <a:pt x="448" y="462"/>
                      </a:lnTo>
                      <a:lnTo>
                        <a:pt x="440" y="478"/>
                      </a:lnTo>
                      <a:lnTo>
                        <a:pt x="388" y="476"/>
                      </a:lnTo>
                      <a:lnTo>
                        <a:pt x="368" y="512"/>
                      </a:lnTo>
                      <a:lnTo>
                        <a:pt x="328" y="508"/>
                      </a:lnTo>
                      <a:lnTo>
                        <a:pt x="320" y="520"/>
                      </a:lnTo>
                      <a:lnTo>
                        <a:pt x="332" y="534"/>
                      </a:lnTo>
                      <a:lnTo>
                        <a:pt x="336" y="550"/>
                      </a:lnTo>
                      <a:lnTo>
                        <a:pt x="308" y="580"/>
                      </a:lnTo>
                      <a:lnTo>
                        <a:pt x="8" y="584"/>
                      </a:lnTo>
                      <a:lnTo>
                        <a:pt x="0" y="0"/>
                      </a:lnTo>
                      <a:lnTo>
                        <a:pt x="264" y="8"/>
                      </a:lnTo>
                      <a:lnTo>
                        <a:pt x="282" y="2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8398" name="Freeform 30"/>
                <p:cNvSpPr>
                  <a:spLocks/>
                </p:cNvSpPr>
                <p:nvPr/>
              </p:nvSpPr>
              <p:spPr bwMode="ltGray">
                <a:xfrm>
                  <a:off x="3174" y="2896"/>
                  <a:ext cx="148" cy="92"/>
                </a:xfrm>
                <a:custGeom>
                  <a:avLst/>
                  <a:gdLst/>
                  <a:ahLst/>
                  <a:cxnLst>
                    <a:cxn ang="0">
                      <a:pos x="0" y="82"/>
                    </a:cxn>
                    <a:cxn ang="0">
                      <a:pos x="4" y="2"/>
                    </a:cxn>
                    <a:cxn ang="0">
                      <a:pos x="18" y="0"/>
                    </a:cxn>
                    <a:cxn ang="0">
                      <a:pos x="12" y="74"/>
                    </a:cxn>
                    <a:cxn ang="0">
                      <a:pos x="44" y="78"/>
                    </a:cxn>
                    <a:cxn ang="0">
                      <a:pos x="46" y="2"/>
                    </a:cxn>
                    <a:cxn ang="0">
                      <a:pos x="58" y="2"/>
                    </a:cxn>
                    <a:cxn ang="0">
                      <a:pos x="56" y="72"/>
                    </a:cxn>
                    <a:cxn ang="0">
                      <a:pos x="94" y="70"/>
                    </a:cxn>
                    <a:cxn ang="0">
                      <a:pos x="92" y="2"/>
                    </a:cxn>
                    <a:cxn ang="0">
                      <a:pos x="106" y="4"/>
                    </a:cxn>
                    <a:cxn ang="0">
                      <a:pos x="104" y="68"/>
                    </a:cxn>
                    <a:cxn ang="0">
                      <a:pos x="136" y="64"/>
                    </a:cxn>
                    <a:cxn ang="0">
                      <a:pos x="128" y="0"/>
                    </a:cxn>
                    <a:cxn ang="0">
                      <a:pos x="142" y="2"/>
                    </a:cxn>
                    <a:cxn ang="0">
                      <a:pos x="148" y="70"/>
                    </a:cxn>
                    <a:cxn ang="0">
                      <a:pos x="60" y="88"/>
                    </a:cxn>
                    <a:cxn ang="0">
                      <a:pos x="8" y="92"/>
                    </a:cxn>
                    <a:cxn ang="0">
                      <a:pos x="0" y="82"/>
                    </a:cxn>
                  </a:cxnLst>
                  <a:rect l="0" t="0" r="r" b="b"/>
                  <a:pathLst>
                    <a:path w="148" h="92">
                      <a:moveTo>
                        <a:pt x="0" y="82"/>
                      </a:moveTo>
                      <a:lnTo>
                        <a:pt x="4" y="2"/>
                      </a:lnTo>
                      <a:lnTo>
                        <a:pt x="18" y="0"/>
                      </a:lnTo>
                      <a:lnTo>
                        <a:pt x="12" y="74"/>
                      </a:lnTo>
                      <a:lnTo>
                        <a:pt x="44" y="78"/>
                      </a:lnTo>
                      <a:lnTo>
                        <a:pt x="46" y="2"/>
                      </a:lnTo>
                      <a:lnTo>
                        <a:pt x="58" y="2"/>
                      </a:lnTo>
                      <a:lnTo>
                        <a:pt x="56" y="72"/>
                      </a:lnTo>
                      <a:lnTo>
                        <a:pt x="94" y="70"/>
                      </a:lnTo>
                      <a:lnTo>
                        <a:pt x="92" y="2"/>
                      </a:lnTo>
                      <a:lnTo>
                        <a:pt x="106" y="4"/>
                      </a:lnTo>
                      <a:lnTo>
                        <a:pt x="104" y="68"/>
                      </a:lnTo>
                      <a:lnTo>
                        <a:pt x="136" y="64"/>
                      </a:lnTo>
                      <a:lnTo>
                        <a:pt x="128" y="0"/>
                      </a:lnTo>
                      <a:lnTo>
                        <a:pt x="142" y="2"/>
                      </a:lnTo>
                      <a:lnTo>
                        <a:pt x="148" y="70"/>
                      </a:lnTo>
                      <a:lnTo>
                        <a:pt x="60" y="88"/>
                      </a:lnTo>
                      <a:lnTo>
                        <a:pt x="8" y="92"/>
                      </a:lnTo>
                      <a:lnTo>
                        <a:pt x="0" y="8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8399" name="Freeform 31"/>
              <p:cNvSpPr>
                <a:spLocks/>
              </p:cNvSpPr>
              <p:nvPr/>
            </p:nvSpPr>
            <p:spPr bwMode="ltGray">
              <a:xfrm>
                <a:off x="1754" y="3426"/>
                <a:ext cx="1156" cy="604"/>
              </a:xfrm>
              <a:custGeom>
                <a:avLst/>
                <a:gdLst/>
                <a:ahLst/>
                <a:cxnLst>
                  <a:cxn ang="0">
                    <a:pos x="1156" y="600"/>
                  </a:cxn>
                  <a:cxn ang="0">
                    <a:pos x="558" y="584"/>
                  </a:cxn>
                  <a:cxn ang="0">
                    <a:pos x="555" y="566"/>
                  </a:cxn>
                  <a:cxn ang="0">
                    <a:pos x="579" y="532"/>
                  </a:cxn>
                  <a:cxn ang="0">
                    <a:pos x="534" y="528"/>
                  </a:cxn>
                  <a:cxn ang="0">
                    <a:pos x="512" y="514"/>
                  </a:cxn>
                  <a:cxn ang="0">
                    <a:pos x="503" y="492"/>
                  </a:cxn>
                  <a:cxn ang="0">
                    <a:pos x="468" y="496"/>
                  </a:cxn>
                  <a:cxn ang="0">
                    <a:pos x="436" y="516"/>
                  </a:cxn>
                  <a:cxn ang="0">
                    <a:pos x="416" y="504"/>
                  </a:cxn>
                  <a:cxn ang="0">
                    <a:pos x="340" y="520"/>
                  </a:cxn>
                  <a:cxn ang="0">
                    <a:pos x="379" y="462"/>
                  </a:cxn>
                  <a:cxn ang="0">
                    <a:pos x="351" y="448"/>
                  </a:cxn>
                  <a:cxn ang="0">
                    <a:pos x="272" y="468"/>
                  </a:cxn>
                  <a:cxn ang="0">
                    <a:pos x="264" y="438"/>
                  </a:cxn>
                  <a:cxn ang="0">
                    <a:pos x="307" y="422"/>
                  </a:cxn>
                  <a:cxn ang="0">
                    <a:pos x="240" y="428"/>
                  </a:cxn>
                  <a:cxn ang="0">
                    <a:pos x="176" y="422"/>
                  </a:cxn>
                  <a:cxn ang="0">
                    <a:pos x="124" y="444"/>
                  </a:cxn>
                  <a:cxn ang="0">
                    <a:pos x="137" y="484"/>
                  </a:cxn>
                  <a:cxn ang="0">
                    <a:pos x="122" y="490"/>
                  </a:cxn>
                  <a:cxn ang="0">
                    <a:pos x="115" y="512"/>
                  </a:cxn>
                  <a:cxn ang="0">
                    <a:pos x="113" y="480"/>
                  </a:cxn>
                  <a:cxn ang="0">
                    <a:pos x="105" y="440"/>
                  </a:cxn>
                  <a:cxn ang="0">
                    <a:pos x="83" y="418"/>
                  </a:cxn>
                  <a:cxn ang="0">
                    <a:pos x="41" y="390"/>
                  </a:cxn>
                  <a:cxn ang="0">
                    <a:pos x="54" y="374"/>
                  </a:cxn>
                  <a:cxn ang="0">
                    <a:pos x="22" y="324"/>
                  </a:cxn>
                  <a:cxn ang="0">
                    <a:pos x="9" y="308"/>
                  </a:cxn>
                  <a:cxn ang="0">
                    <a:pos x="2" y="270"/>
                  </a:cxn>
                  <a:cxn ang="0">
                    <a:pos x="54" y="286"/>
                  </a:cxn>
                  <a:cxn ang="0">
                    <a:pos x="148" y="276"/>
                  </a:cxn>
                  <a:cxn ang="0">
                    <a:pos x="137" y="252"/>
                  </a:cxn>
                  <a:cxn ang="0">
                    <a:pos x="170" y="250"/>
                  </a:cxn>
                  <a:cxn ang="0">
                    <a:pos x="218" y="256"/>
                  </a:cxn>
                  <a:cxn ang="0">
                    <a:pos x="277" y="240"/>
                  </a:cxn>
                  <a:cxn ang="0">
                    <a:pos x="433" y="180"/>
                  </a:cxn>
                  <a:cxn ang="0">
                    <a:pos x="399" y="158"/>
                  </a:cxn>
                  <a:cxn ang="0">
                    <a:pos x="475" y="126"/>
                  </a:cxn>
                  <a:cxn ang="0">
                    <a:pos x="514" y="100"/>
                  </a:cxn>
                  <a:cxn ang="0">
                    <a:pos x="433" y="102"/>
                  </a:cxn>
                  <a:cxn ang="0">
                    <a:pos x="420" y="84"/>
                  </a:cxn>
                  <a:cxn ang="0">
                    <a:pos x="512" y="90"/>
                  </a:cxn>
                  <a:cxn ang="0">
                    <a:pos x="464" y="82"/>
                  </a:cxn>
                  <a:cxn ang="0">
                    <a:pos x="418" y="70"/>
                  </a:cxn>
                  <a:cxn ang="0">
                    <a:pos x="462" y="72"/>
                  </a:cxn>
                  <a:cxn ang="0">
                    <a:pos x="525" y="66"/>
                  </a:cxn>
                  <a:cxn ang="0">
                    <a:pos x="558" y="118"/>
                  </a:cxn>
                  <a:cxn ang="0">
                    <a:pos x="568" y="58"/>
                  </a:cxn>
                  <a:cxn ang="0">
                    <a:pos x="584" y="110"/>
                  </a:cxn>
                  <a:cxn ang="0">
                    <a:pos x="597" y="52"/>
                  </a:cxn>
                  <a:cxn ang="0">
                    <a:pos x="616" y="102"/>
                  </a:cxn>
                  <a:cxn ang="0">
                    <a:pos x="989" y="0"/>
                  </a:cxn>
                </a:cxnLst>
                <a:rect l="0" t="0" r="r" b="b"/>
                <a:pathLst>
                  <a:path w="1156" h="604">
                    <a:moveTo>
                      <a:pt x="1143" y="8"/>
                    </a:moveTo>
                    <a:lnTo>
                      <a:pt x="1156" y="600"/>
                    </a:lnTo>
                    <a:lnTo>
                      <a:pt x="573" y="604"/>
                    </a:lnTo>
                    <a:lnTo>
                      <a:pt x="558" y="584"/>
                    </a:lnTo>
                    <a:lnTo>
                      <a:pt x="573" y="574"/>
                    </a:lnTo>
                    <a:lnTo>
                      <a:pt x="555" y="566"/>
                    </a:lnTo>
                    <a:lnTo>
                      <a:pt x="555" y="548"/>
                    </a:lnTo>
                    <a:lnTo>
                      <a:pt x="579" y="532"/>
                    </a:lnTo>
                    <a:lnTo>
                      <a:pt x="577" y="520"/>
                    </a:lnTo>
                    <a:lnTo>
                      <a:pt x="534" y="528"/>
                    </a:lnTo>
                    <a:lnTo>
                      <a:pt x="529" y="514"/>
                    </a:lnTo>
                    <a:lnTo>
                      <a:pt x="512" y="514"/>
                    </a:lnTo>
                    <a:lnTo>
                      <a:pt x="516" y="496"/>
                    </a:lnTo>
                    <a:lnTo>
                      <a:pt x="503" y="492"/>
                    </a:lnTo>
                    <a:lnTo>
                      <a:pt x="475" y="508"/>
                    </a:lnTo>
                    <a:lnTo>
                      <a:pt x="468" y="496"/>
                    </a:lnTo>
                    <a:lnTo>
                      <a:pt x="444" y="504"/>
                    </a:lnTo>
                    <a:lnTo>
                      <a:pt x="436" y="516"/>
                    </a:lnTo>
                    <a:lnTo>
                      <a:pt x="423" y="514"/>
                    </a:lnTo>
                    <a:lnTo>
                      <a:pt x="416" y="504"/>
                    </a:lnTo>
                    <a:lnTo>
                      <a:pt x="403" y="506"/>
                    </a:lnTo>
                    <a:lnTo>
                      <a:pt x="340" y="520"/>
                    </a:lnTo>
                    <a:lnTo>
                      <a:pt x="322" y="494"/>
                    </a:lnTo>
                    <a:lnTo>
                      <a:pt x="379" y="462"/>
                    </a:lnTo>
                    <a:lnTo>
                      <a:pt x="370" y="444"/>
                    </a:lnTo>
                    <a:lnTo>
                      <a:pt x="351" y="448"/>
                    </a:lnTo>
                    <a:lnTo>
                      <a:pt x="288" y="470"/>
                    </a:lnTo>
                    <a:lnTo>
                      <a:pt x="272" y="468"/>
                    </a:lnTo>
                    <a:lnTo>
                      <a:pt x="257" y="448"/>
                    </a:lnTo>
                    <a:lnTo>
                      <a:pt x="264" y="438"/>
                    </a:lnTo>
                    <a:lnTo>
                      <a:pt x="283" y="430"/>
                    </a:lnTo>
                    <a:lnTo>
                      <a:pt x="307" y="422"/>
                    </a:lnTo>
                    <a:lnTo>
                      <a:pt x="268" y="428"/>
                    </a:lnTo>
                    <a:lnTo>
                      <a:pt x="240" y="428"/>
                    </a:lnTo>
                    <a:lnTo>
                      <a:pt x="196" y="432"/>
                    </a:lnTo>
                    <a:lnTo>
                      <a:pt x="176" y="422"/>
                    </a:lnTo>
                    <a:lnTo>
                      <a:pt x="131" y="422"/>
                    </a:lnTo>
                    <a:lnTo>
                      <a:pt x="124" y="444"/>
                    </a:lnTo>
                    <a:lnTo>
                      <a:pt x="133" y="458"/>
                    </a:lnTo>
                    <a:lnTo>
                      <a:pt x="137" y="484"/>
                    </a:lnTo>
                    <a:lnTo>
                      <a:pt x="120" y="478"/>
                    </a:lnTo>
                    <a:lnTo>
                      <a:pt x="122" y="490"/>
                    </a:lnTo>
                    <a:lnTo>
                      <a:pt x="135" y="508"/>
                    </a:lnTo>
                    <a:lnTo>
                      <a:pt x="115" y="512"/>
                    </a:lnTo>
                    <a:lnTo>
                      <a:pt x="102" y="502"/>
                    </a:lnTo>
                    <a:lnTo>
                      <a:pt x="113" y="480"/>
                    </a:lnTo>
                    <a:lnTo>
                      <a:pt x="100" y="482"/>
                    </a:lnTo>
                    <a:lnTo>
                      <a:pt x="105" y="440"/>
                    </a:lnTo>
                    <a:lnTo>
                      <a:pt x="115" y="420"/>
                    </a:lnTo>
                    <a:lnTo>
                      <a:pt x="83" y="418"/>
                    </a:lnTo>
                    <a:lnTo>
                      <a:pt x="63" y="404"/>
                    </a:lnTo>
                    <a:lnTo>
                      <a:pt x="41" y="390"/>
                    </a:lnTo>
                    <a:lnTo>
                      <a:pt x="37" y="378"/>
                    </a:lnTo>
                    <a:lnTo>
                      <a:pt x="54" y="374"/>
                    </a:lnTo>
                    <a:lnTo>
                      <a:pt x="35" y="334"/>
                    </a:lnTo>
                    <a:lnTo>
                      <a:pt x="22" y="324"/>
                    </a:lnTo>
                    <a:lnTo>
                      <a:pt x="0" y="318"/>
                    </a:lnTo>
                    <a:lnTo>
                      <a:pt x="9" y="308"/>
                    </a:lnTo>
                    <a:lnTo>
                      <a:pt x="24" y="292"/>
                    </a:lnTo>
                    <a:lnTo>
                      <a:pt x="2" y="270"/>
                    </a:lnTo>
                    <a:lnTo>
                      <a:pt x="22" y="264"/>
                    </a:lnTo>
                    <a:lnTo>
                      <a:pt x="54" y="286"/>
                    </a:lnTo>
                    <a:lnTo>
                      <a:pt x="126" y="286"/>
                    </a:lnTo>
                    <a:lnTo>
                      <a:pt x="148" y="276"/>
                    </a:lnTo>
                    <a:lnTo>
                      <a:pt x="150" y="260"/>
                    </a:lnTo>
                    <a:lnTo>
                      <a:pt x="137" y="252"/>
                    </a:lnTo>
                    <a:lnTo>
                      <a:pt x="152" y="242"/>
                    </a:lnTo>
                    <a:lnTo>
                      <a:pt x="170" y="250"/>
                    </a:lnTo>
                    <a:lnTo>
                      <a:pt x="192" y="260"/>
                    </a:lnTo>
                    <a:lnTo>
                      <a:pt x="218" y="256"/>
                    </a:lnTo>
                    <a:lnTo>
                      <a:pt x="242" y="246"/>
                    </a:lnTo>
                    <a:lnTo>
                      <a:pt x="277" y="240"/>
                    </a:lnTo>
                    <a:lnTo>
                      <a:pt x="377" y="206"/>
                    </a:lnTo>
                    <a:lnTo>
                      <a:pt x="433" y="180"/>
                    </a:lnTo>
                    <a:lnTo>
                      <a:pt x="444" y="172"/>
                    </a:lnTo>
                    <a:lnTo>
                      <a:pt x="399" y="158"/>
                    </a:lnTo>
                    <a:lnTo>
                      <a:pt x="429" y="120"/>
                    </a:lnTo>
                    <a:lnTo>
                      <a:pt x="475" y="126"/>
                    </a:lnTo>
                    <a:lnTo>
                      <a:pt x="516" y="122"/>
                    </a:lnTo>
                    <a:lnTo>
                      <a:pt x="514" y="100"/>
                    </a:lnTo>
                    <a:lnTo>
                      <a:pt x="451" y="106"/>
                    </a:lnTo>
                    <a:lnTo>
                      <a:pt x="433" y="102"/>
                    </a:lnTo>
                    <a:lnTo>
                      <a:pt x="412" y="94"/>
                    </a:lnTo>
                    <a:cubicBezTo>
                      <a:pt x="418" y="83"/>
                      <a:pt x="414" y="84"/>
                      <a:pt x="420" y="84"/>
                    </a:cubicBezTo>
                    <a:lnTo>
                      <a:pt x="457" y="98"/>
                    </a:lnTo>
                    <a:lnTo>
                      <a:pt x="512" y="90"/>
                    </a:lnTo>
                    <a:lnTo>
                      <a:pt x="512" y="74"/>
                    </a:lnTo>
                    <a:lnTo>
                      <a:pt x="464" y="82"/>
                    </a:lnTo>
                    <a:lnTo>
                      <a:pt x="438" y="78"/>
                    </a:lnTo>
                    <a:cubicBezTo>
                      <a:pt x="431" y="75"/>
                      <a:pt x="418" y="70"/>
                      <a:pt x="418" y="70"/>
                    </a:cubicBezTo>
                    <a:lnTo>
                      <a:pt x="427" y="60"/>
                    </a:lnTo>
                    <a:lnTo>
                      <a:pt x="462" y="72"/>
                    </a:lnTo>
                    <a:lnTo>
                      <a:pt x="494" y="68"/>
                    </a:lnTo>
                    <a:lnTo>
                      <a:pt x="525" y="66"/>
                    </a:lnTo>
                    <a:lnTo>
                      <a:pt x="527" y="122"/>
                    </a:lnTo>
                    <a:lnTo>
                      <a:pt x="558" y="118"/>
                    </a:lnTo>
                    <a:lnTo>
                      <a:pt x="555" y="62"/>
                    </a:lnTo>
                    <a:lnTo>
                      <a:pt x="568" y="58"/>
                    </a:lnTo>
                    <a:lnTo>
                      <a:pt x="571" y="114"/>
                    </a:lnTo>
                    <a:lnTo>
                      <a:pt x="584" y="110"/>
                    </a:lnTo>
                    <a:lnTo>
                      <a:pt x="584" y="54"/>
                    </a:lnTo>
                    <a:lnTo>
                      <a:pt x="597" y="52"/>
                    </a:lnTo>
                    <a:lnTo>
                      <a:pt x="597" y="110"/>
                    </a:lnTo>
                    <a:lnTo>
                      <a:pt x="616" y="102"/>
                    </a:lnTo>
                    <a:lnTo>
                      <a:pt x="614" y="20"/>
                    </a:lnTo>
                    <a:lnTo>
                      <a:pt x="989" y="0"/>
                    </a:lnTo>
                    <a:lnTo>
                      <a:pt x="1143" y="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58400" name="Freeform 32"/>
              <p:cNvSpPr>
                <a:spLocks/>
              </p:cNvSpPr>
              <p:nvPr/>
            </p:nvSpPr>
            <p:spPr bwMode="ltGray">
              <a:xfrm>
                <a:off x="2194" y="3470"/>
                <a:ext cx="222" cy="110"/>
              </a:xfrm>
              <a:custGeom>
                <a:avLst/>
                <a:gdLst/>
                <a:ahLst/>
                <a:cxnLst>
                  <a:cxn ang="0">
                    <a:pos x="190" y="0"/>
                  </a:cxn>
                  <a:cxn ang="0">
                    <a:pos x="110" y="16"/>
                  </a:cxn>
                  <a:cxn ang="0">
                    <a:pos x="112" y="22"/>
                  </a:cxn>
                  <a:cxn ang="0">
                    <a:pos x="172" y="14"/>
                  </a:cxn>
                  <a:cxn ang="0">
                    <a:pos x="170" y="26"/>
                  </a:cxn>
                  <a:cxn ang="0">
                    <a:pos x="110" y="38"/>
                  </a:cxn>
                  <a:cxn ang="0">
                    <a:pos x="112" y="50"/>
                  </a:cxn>
                  <a:cxn ang="0">
                    <a:pos x="174" y="34"/>
                  </a:cxn>
                  <a:cxn ang="0">
                    <a:pos x="178" y="80"/>
                  </a:cxn>
                  <a:cxn ang="0">
                    <a:pos x="120" y="84"/>
                  </a:cxn>
                  <a:cxn ang="0">
                    <a:pos x="74" y="44"/>
                  </a:cxn>
                  <a:cxn ang="0">
                    <a:pos x="74" y="56"/>
                  </a:cxn>
                  <a:cxn ang="0">
                    <a:pos x="110" y="86"/>
                  </a:cxn>
                  <a:cxn ang="0">
                    <a:pos x="46" y="94"/>
                  </a:cxn>
                  <a:cxn ang="0">
                    <a:pos x="46" y="30"/>
                  </a:cxn>
                  <a:cxn ang="0">
                    <a:pos x="30" y="34"/>
                  </a:cxn>
                  <a:cxn ang="0">
                    <a:pos x="34" y="94"/>
                  </a:cxn>
                  <a:cxn ang="0">
                    <a:pos x="12" y="88"/>
                  </a:cxn>
                  <a:cxn ang="0">
                    <a:pos x="12" y="32"/>
                  </a:cxn>
                  <a:cxn ang="0">
                    <a:pos x="0" y="28"/>
                  </a:cxn>
                  <a:cxn ang="0">
                    <a:pos x="4" y="92"/>
                  </a:cxn>
                  <a:cxn ang="0">
                    <a:pos x="70" y="110"/>
                  </a:cxn>
                  <a:cxn ang="0">
                    <a:pos x="182" y="98"/>
                  </a:cxn>
                  <a:cxn ang="0">
                    <a:pos x="204" y="72"/>
                  </a:cxn>
                  <a:cxn ang="0">
                    <a:pos x="190" y="0"/>
                  </a:cxn>
                </a:cxnLst>
                <a:rect l="0" t="0" r="r" b="b"/>
                <a:pathLst>
                  <a:path w="204" h="110">
                    <a:moveTo>
                      <a:pt x="190" y="0"/>
                    </a:moveTo>
                    <a:lnTo>
                      <a:pt x="110" y="16"/>
                    </a:lnTo>
                    <a:lnTo>
                      <a:pt x="112" y="22"/>
                    </a:lnTo>
                    <a:lnTo>
                      <a:pt x="172" y="14"/>
                    </a:lnTo>
                    <a:lnTo>
                      <a:pt x="170" y="26"/>
                    </a:lnTo>
                    <a:lnTo>
                      <a:pt x="110" y="38"/>
                    </a:lnTo>
                    <a:lnTo>
                      <a:pt x="112" y="50"/>
                    </a:lnTo>
                    <a:lnTo>
                      <a:pt x="174" y="34"/>
                    </a:lnTo>
                    <a:lnTo>
                      <a:pt x="178" y="80"/>
                    </a:lnTo>
                    <a:lnTo>
                      <a:pt x="120" y="84"/>
                    </a:lnTo>
                    <a:lnTo>
                      <a:pt x="74" y="44"/>
                    </a:lnTo>
                    <a:lnTo>
                      <a:pt x="74" y="56"/>
                    </a:lnTo>
                    <a:lnTo>
                      <a:pt x="110" y="86"/>
                    </a:lnTo>
                    <a:lnTo>
                      <a:pt x="46" y="94"/>
                    </a:lnTo>
                    <a:lnTo>
                      <a:pt x="46" y="30"/>
                    </a:lnTo>
                    <a:cubicBezTo>
                      <a:pt x="29" y="32"/>
                      <a:pt x="30" y="27"/>
                      <a:pt x="30" y="34"/>
                    </a:cubicBezTo>
                    <a:lnTo>
                      <a:pt x="34" y="94"/>
                    </a:lnTo>
                    <a:lnTo>
                      <a:pt x="12" y="88"/>
                    </a:lnTo>
                    <a:lnTo>
                      <a:pt x="12" y="32"/>
                    </a:lnTo>
                    <a:lnTo>
                      <a:pt x="0" y="28"/>
                    </a:lnTo>
                    <a:lnTo>
                      <a:pt x="4" y="92"/>
                    </a:lnTo>
                    <a:lnTo>
                      <a:pt x="70" y="110"/>
                    </a:lnTo>
                    <a:lnTo>
                      <a:pt x="182" y="98"/>
                    </a:lnTo>
                    <a:lnTo>
                      <a:pt x="204" y="72"/>
                    </a:lnTo>
                    <a:lnTo>
                      <a:pt x="19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58401" name="Freeform 33"/>
              <p:cNvSpPr>
                <a:spLocks/>
              </p:cNvSpPr>
              <p:nvPr/>
            </p:nvSpPr>
            <p:spPr bwMode="ltGray">
              <a:xfrm>
                <a:off x="2874" y="3426"/>
                <a:ext cx="1004" cy="606"/>
              </a:xfrm>
              <a:custGeom>
                <a:avLst/>
                <a:gdLst/>
                <a:ahLst/>
                <a:cxnLst>
                  <a:cxn ang="0">
                    <a:pos x="487" y="28"/>
                  </a:cxn>
                  <a:cxn ang="0">
                    <a:pos x="487" y="36"/>
                  </a:cxn>
                  <a:cxn ang="0">
                    <a:pos x="315" y="56"/>
                  </a:cxn>
                  <a:cxn ang="0">
                    <a:pos x="520" y="42"/>
                  </a:cxn>
                  <a:cxn ang="0">
                    <a:pos x="317" y="66"/>
                  </a:cxn>
                  <a:cxn ang="0">
                    <a:pos x="392" y="88"/>
                  </a:cxn>
                  <a:cxn ang="0">
                    <a:pos x="514" y="82"/>
                  </a:cxn>
                  <a:cxn ang="0">
                    <a:pos x="535" y="102"/>
                  </a:cxn>
                  <a:cxn ang="0">
                    <a:pos x="518" y="130"/>
                  </a:cxn>
                  <a:cxn ang="0">
                    <a:pos x="601" y="182"/>
                  </a:cxn>
                  <a:cxn ang="0">
                    <a:pos x="780" y="206"/>
                  </a:cxn>
                  <a:cxn ang="0">
                    <a:pos x="845" y="186"/>
                  </a:cxn>
                  <a:cxn ang="0">
                    <a:pos x="841" y="210"/>
                  </a:cxn>
                  <a:cxn ang="0">
                    <a:pos x="865" y="240"/>
                  </a:cxn>
                  <a:cxn ang="0">
                    <a:pos x="969" y="224"/>
                  </a:cxn>
                  <a:cxn ang="0">
                    <a:pos x="1000" y="214"/>
                  </a:cxn>
                  <a:cxn ang="0">
                    <a:pos x="993" y="248"/>
                  </a:cxn>
                  <a:cxn ang="0">
                    <a:pos x="997" y="262"/>
                  </a:cxn>
                  <a:cxn ang="0">
                    <a:pos x="993" y="282"/>
                  </a:cxn>
                  <a:cxn ang="0">
                    <a:pos x="954" y="342"/>
                  </a:cxn>
                  <a:cxn ang="0">
                    <a:pos x="910" y="358"/>
                  </a:cxn>
                  <a:cxn ang="0">
                    <a:pos x="886" y="414"/>
                  </a:cxn>
                  <a:cxn ang="0">
                    <a:pos x="869" y="430"/>
                  </a:cxn>
                  <a:cxn ang="0">
                    <a:pos x="882" y="472"/>
                  </a:cxn>
                  <a:cxn ang="0">
                    <a:pos x="862" y="452"/>
                  </a:cxn>
                  <a:cxn ang="0">
                    <a:pos x="847" y="440"/>
                  </a:cxn>
                  <a:cxn ang="0">
                    <a:pos x="860" y="380"/>
                  </a:cxn>
                  <a:cxn ang="0">
                    <a:pos x="688" y="398"/>
                  </a:cxn>
                  <a:cxn ang="0">
                    <a:pos x="710" y="430"/>
                  </a:cxn>
                  <a:cxn ang="0">
                    <a:pos x="660" y="436"/>
                  </a:cxn>
                  <a:cxn ang="0">
                    <a:pos x="570" y="400"/>
                  </a:cxn>
                  <a:cxn ang="0">
                    <a:pos x="616" y="444"/>
                  </a:cxn>
                  <a:cxn ang="0">
                    <a:pos x="647" y="476"/>
                  </a:cxn>
                  <a:cxn ang="0">
                    <a:pos x="575" y="470"/>
                  </a:cxn>
                  <a:cxn ang="0">
                    <a:pos x="538" y="480"/>
                  </a:cxn>
                  <a:cxn ang="0">
                    <a:pos x="487" y="478"/>
                  </a:cxn>
                  <a:cxn ang="0">
                    <a:pos x="409" y="512"/>
                  </a:cxn>
                  <a:cxn ang="0">
                    <a:pos x="357" y="520"/>
                  </a:cxn>
                  <a:cxn ang="0">
                    <a:pos x="374" y="550"/>
                  </a:cxn>
                  <a:cxn ang="0">
                    <a:pos x="0" y="606"/>
                  </a:cxn>
                  <a:cxn ang="0">
                    <a:pos x="296" y="8"/>
                  </a:cxn>
                </a:cxnLst>
                <a:rect l="0" t="0" r="r" b="b"/>
                <a:pathLst>
                  <a:path w="1004" h="606">
                    <a:moveTo>
                      <a:pt x="315" y="22"/>
                    </a:moveTo>
                    <a:lnTo>
                      <a:pt x="487" y="28"/>
                    </a:lnTo>
                    <a:lnTo>
                      <a:pt x="518" y="18"/>
                    </a:lnTo>
                    <a:lnTo>
                      <a:pt x="487" y="36"/>
                    </a:lnTo>
                    <a:lnTo>
                      <a:pt x="313" y="36"/>
                    </a:lnTo>
                    <a:lnTo>
                      <a:pt x="315" y="56"/>
                    </a:lnTo>
                    <a:lnTo>
                      <a:pt x="487" y="52"/>
                    </a:lnTo>
                    <a:lnTo>
                      <a:pt x="520" y="42"/>
                    </a:lnTo>
                    <a:lnTo>
                      <a:pt x="487" y="64"/>
                    </a:lnTo>
                    <a:lnTo>
                      <a:pt x="317" y="66"/>
                    </a:lnTo>
                    <a:lnTo>
                      <a:pt x="333" y="78"/>
                    </a:lnTo>
                    <a:lnTo>
                      <a:pt x="392" y="88"/>
                    </a:lnTo>
                    <a:lnTo>
                      <a:pt x="477" y="84"/>
                    </a:lnTo>
                    <a:lnTo>
                      <a:pt x="514" y="82"/>
                    </a:lnTo>
                    <a:lnTo>
                      <a:pt x="516" y="102"/>
                    </a:lnTo>
                    <a:lnTo>
                      <a:pt x="535" y="102"/>
                    </a:lnTo>
                    <a:lnTo>
                      <a:pt x="540" y="120"/>
                    </a:lnTo>
                    <a:lnTo>
                      <a:pt x="518" y="130"/>
                    </a:lnTo>
                    <a:lnTo>
                      <a:pt x="527" y="148"/>
                    </a:lnTo>
                    <a:lnTo>
                      <a:pt x="601" y="182"/>
                    </a:lnTo>
                    <a:lnTo>
                      <a:pt x="701" y="202"/>
                    </a:lnTo>
                    <a:lnTo>
                      <a:pt x="780" y="206"/>
                    </a:lnTo>
                    <a:lnTo>
                      <a:pt x="817" y="196"/>
                    </a:lnTo>
                    <a:lnTo>
                      <a:pt x="845" y="186"/>
                    </a:lnTo>
                    <a:lnTo>
                      <a:pt x="856" y="194"/>
                    </a:lnTo>
                    <a:lnTo>
                      <a:pt x="841" y="210"/>
                    </a:lnTo>
                    <a:lnTo>
                      <a:pt x="843" y="228"/>
                    </a:lnTo>
                    <a:lnTo>
                      <a:pt x="865" y="240"/>
                    </a:lnTo>
                    <a:lnTo>
                      <a:pt x="921" y="236"/>
                    </a:lnTo>
                    <a:lnTo>
                      <a:pt x="969" y="224"/>
                    </a:lnTo>
                    <a:lnTo>
                      <a:pt x="991" y="204"/>
                    </a:lnTo>
                    <a:lnTo>
                      <a:pt x="1000" y="214"/>
                    </a:lnTo>
                    <a:lnTo>
                      <a:pt x="984" y="232"/>
                    </a:lnTo>
                    <a:lnTo>
                      <a:pt x="993" y="248"/>
                    </a:lnTo>
                    <a:lnTo>
                      <a:pt x="982" y="260"/>
                    </a:lnTo>
                    <a:lnTo>
                      <a:pt x="997" y="262"/>
                    </a:lnTo>
                    <a:lnTo>
                      <a:pt x="1004" y="274"/>
                    </a:lnTo>
                    <a:lnTo>
                      <a:pt x="993" y="282"/>
                    </a:lnTo>
                    <a:lnTo>
                      <a:pt x="941" y="328"/>
                    </a:lnTo>
                    <a:lnTo>
                      <a:pt x="954" y="342"/>
                    </a:lnTo>
                    <a:lnTo>
                      <a:pt x="928" y="358"/>
                    </a:lnTo>
                    <a:lnTo>
                      <a:pt x="910" y="358"/>
                    </a:lnTo>
                    <a:lnTo>
                      <a:pt x="871" y="378"/>
                    </a:lnTo>
                    <a:lnTo>
                      <a:pt x="886" y="414"/>
                    </a:lnTo>
                    <a:lnTo>
                      <a:pt x="882" y="442"/>
                    </a:lnTo>
                    <a:lnTo>
                      <a:pt x="869" y="430"/>
                    </a:lnTo>
                    <a:lnTo>
                      <a:pt x="869" y="450"/>
                    </a:lnTo>
                    <a:lnTo>
                      <a:pt x="882" y="472"/>
                    </a:lnTo>
                    <a:lnTo>
                      <a:pt x="851" y="472"/>
                    </a:lnTo>
                    <a:lnTo>
                      <a:pt x="862" y="452"/>
                    </a:lnTo>
                    <a:lnTo>
                      <a:pt x="865" y="428"/>
                    </a:lnTo>
                    <a:lnTo>
                      <a:pt x="847" y="440"/>
                    </a:lnTo>
                    <a:lnTo>
                      <a:pt x="851" y="398"/>
                    </a:lnTo>
                    <a:lnTo>
                      <a:pt x="860" y="380"/>
                    </a:lnTo>
                    <a:lnTo>
                      <a:pt x="756" y="396"/>
                    </a:lnTo>
                    <a:lnTo>
                      <a:pt x="688" y="398"/>
                    </a:lnTo>
                    <a:lnTo>
                      <a:pt x="708" y="418"/>
                    </a:lnTo>
                    <a:lnTo>
                      <a:pt x="710" y="430"/>
                    </a:lnTo>
                    <a:lnTo>
                      <a:pt x="690" y="442"/>
                    </a:lnTo>
                    <a:lnTo>
                      <a:pt x="660" y="436"/>
                    </a:lnTo>
                    <a:lnTo>
                      <a:pt x="588" y="406"/>
                    </a:lnTo>
                    <a:lnTo>
                      <a:pt x="570" y="400"/>
                    </a:lnTo>
                    <a:lnTo>
                      <a:pt x="548" y="424"/>
                    </a:lnTo>
                    <a:lnTo>
                      <a:pt x="616" y="444"/>
                    </a:lnTo>
                    <a:lnTo>
                      <a:pt x="649" y="462"/>
                    </a:lnTo>
                    <a:lnTo>
                      <a:pt x="647" y="476"/>
                    </a:lnTo>
                    <a:lnTo>
                      <a:pt x="629" y="494"/>
                    </a:lnTo>
                    <a:lnTo>
                      <a:pt x="575" y="470"/>
                    </a:lnTo>
                    <a:lnTo>
                      <a:pt x="553" y="482"/>
                    </a:lnTo>
                    <a:lnTo>
                      <a:pt x="538" y="480"/>
                    </a:lnTo>
                    <a:lnTo>
                      <a:pt x="496" y="462"/>
                    </a:lnTo>
                    <a:lnTo>
                      <a:pt x="487" y="478"/>
                    </a:lnTo>
                    <a:lnTo>
                      <a:pt x="431" y="476"/>
                    </a:lnTo>
                    <a:lnTo>
                      <a:pt x="409" y="512"/>
                    </a:lnTo>
                    <a:lnTo>
                      <a:pt x="365" y="508"/>
                    </a:lnTo>
                    <a:lnTo>
                      <a:pt x="357" y="520"/>
                    </a:lnTo>
                    <a:lnTo>
                      <a:pt x="370" y="534"/>
                    </a:lnTo>
                    <a:lnTo>
                      <a:pt x="374" y="550"/>
                    </a:lnTo>
                    <a:lnTo>
                      <a:pt x="342" y="606"/>
                    </a:lnTo>
                    <a:lnTo>
                      <a:pt x="0" y="606"/>
                    </a:lnTo>
                    <a:lnTo>
                      <a:pt x="8" y="0"/>
                    </a:lnTo>
                    <a:lnTo>
                      <a:pt x="296" y="8"/>
                    </a:lnTo>
                    <a:lnTo>
                      <a:pt x="315" y="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58402" name="Freeform 34"/>
              <p:cNvSpPr>
                <a:spLocks/>
              </p:cNvSpPr>
              <p:nvPr/>
            </p:nvSpPr>
            <p:spPr bwMode="ltGray">
              <a:xfrm>
                <a:off x="3209" y="3454"/>
                <a:ext cx="161" cy="92"/>
              </a:xfrm>
              <a:custGeom>
                <a:avLst/>
                <a:gdLst/>
                <a:ahLst/>
                <a:cxnLst>
                  <a:cxn ang="0">
                    <a:pos x="0" y="82"/>
                  </a:cxn>
                  <a:cxn ang="0">
                    <a:pos x="4" y="2"/>
                  </a:cxn>
                  <a:cxn ang="0">
                    <a:pos x="18" y="0"/>
                  </a:cxn>
                  <a:cxn ang="0">
                    <a:pos x="12" y="74"/>
                  </a:cxn>
                  <a:cxn ang="0">
                    <a:pos x="44" y="78"/>
                  </a:cxn>
                  <a:cxn ang="0">
                    <a:pos x="46" y="2"/>
                  </a:cxn>
                  <a:cxn ang="0">
                    <a:pos x="58" y="2"/>
                  </a:cxn>
                  <a:cxn ang="0">
                    <a:pos x="56" y="72"/>
                  </a:cxn>
                  <a:cxn ang="0">
                    <a:pos x="94" y="70"/>
                  </a:cxn>
                  <a:cxn ang="0">
                    <a:pos x="92" y="2"/>
                  </a:cxn>
                  <a:cxn ang="0">
                    <a:pos x="106" y="4"/>
                  </a:cxn>
                  <a:cxn ang="0">
                    <a:pos x="104" y="68"/>
                  </a:cxn>
                  <a:cxn ang="0">
                    <a:pos x="136" y="64"/>
                  </a:cxn>
                  <a:cxn ang="0">
                    <a:pos x="128" y="0"/>
                  </a:cxn>
                  <a:cxn ang="0">
                    <a:pos x="142" y="2"/>
                  </a:cxn>
                  <a:cxn ang="0">
                    <a:pos x="148" y="70"/>
                  </a:cxn>
                  <a:cxn ang="0">
                    <a:pos x="60" y="88"/>
                  </a:cxn>
                  <a:cxn ang="0">
                    <a:pos x="8" y="92"/>
                  </a:cxn>
                  <a:cxn ang="0">
                    <a:pos x="0" y="82"/>
                  </a:cxn>
                </a:cxnLst>
                <a:rect l="0" t="0" r="r" b="b"/>
                <a:pathLst>
                  <a:path w="148" h="92">
                    <a:moveTo>
                      <a:pt x="0" y="82"/>
                    </a:moveTo>
                    <a:lnTo>
                      <a:pt x="4" y="2"/>
                    </a:lnTo>
                    <a:lnTo>
                      <a:pt x="18" y="0"/>
                    </a:lnTo>
                    <a:lnTo>
                      <a:pt x="12" y="74"/>
                    </a:lnTo>
                    <a:lnTo>
                      <a:pt x="44" y="78"/>
                    </a:lnTo>
                    <a:lnTo>
                      <a:pt x="46" y="2"/>
                    </a:lnTo>
                    <a:lnTo>
                      <a:pt x="58" y="2"/>
                    </a:lnTo>
                    <a:lnTo>
                      <a:pt x="56" y="72"/>
                    </a:lnTo>
                    <a:lnTo>
                      <a:pt x="94" y="70"/>
                    </a:lnTo>
                    <a:lnTo>
                      <a:pt x="92" y="2"/>
                    </a:lnTo>
                    <a:lnTo>
                      <a:pt x="106" y="4"/>
                    </a:lnTo>
                    <a:lnTo>
                      <a:pt x="104" y="68"/>
                    </a:lnTo>
                    <a:lnTo>
                      <a:pt x="136" y="64"/>
                    </a:lnTo>
                    <a:lnTo>
                      <a:pt x="128" y="0"/>
                    </a:lnTo>
                    <a:lnTo>
                      <a:pt x="142" y="2"/>
                    </a:lnTo>
                    <a:lnTo>
                      <a:pt x="148" y="70"/>
                    </a:lnTo>
                    <a:lnTo>
                      <a:pt x="60" y="88"/>
                    </a:lnTo>
                    <a:lnTo>
                      <a:pt x="8" y="9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58403" name="Rectangle 35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58404" name="Rectangle 36"/>
          <p:cNvSpPr>
            <a:spLocks noGrp="1" noChangeArrowheads="1"/>
          </p:cNvSpPr>
          <p:nvPr>
            <p:ph type="subTitle" idx="1"/>
          </p:nvPr>
        </p:nvSpPr>
        <p:spPr>
          <a:xfrm>
            <a:off x="685800" y="2859088"/>
            <a:ext cx="5715000" cy="2162175"/>
          </a:xfrm>
        </p:spPr>
        <p:txBody>
          <a:bodyPr anchor="ctr"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58405" name="Rectangle 37"/>
          <p:cNvSpPr>
            <a:spLocks noGrp="1" noChangeArrowheads="1"/>
          </p:cNvSpPr>
          <p:nvPr>
            <p:ph type="dt" sz="half" idx="2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8406" name="Rectangle 38"/>
          <p:cNvSpPr>
            <a:spLocks noGrp="1" noChangeArrowheads="1"/>
          </p:cNvSpPr>
          <p:nvPr>
            <p:ph type="ftr" sz="quarter" idx="3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8407" name="Rectangle 3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/>
            </a:lvl1pPr>
          </a:lstStyle>
          <a:p>
            <a:fld id="{F6AEEF9C-1B9C-4888-A89C-2B15BEDA5601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8EBB79-1B53-428A-9084-7A4E86D2E95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E01CCF-AE25-4ED8-9190-35CEF8E1DA0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03F049-F311-4F43-979E-CC1D134840B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9F6392-59AA-43C3-BEE9-50CF8A4CB3C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9ADC31-024C-4A92-B9F3-C276B431FA7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702C93-3987-4463-8271-A8623206B4BD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8329-140E-4384-B03B-AB58A1411775}" type="datetimeFigureOut">
              <a:rPr lang="en-US" smtClean="0"/>
              <a:pPr/>
              <a:t>20/08/13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FFB31-DB84-40BF-8826-1EA16E369B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1F469-B2EE-4E42-BDD2-87AAA91B5D4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E33203-1DDC-40A2-8994-25CF9013D70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429BBA-2847-4954-BE5F-38808A3D265F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9400"/>
            <a:ext cx="2057400" cy="58166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9400"/>
            <a:ext cx="6019800" cy="58166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C8F67D-DC03-4D87-AE30-9D3263B396DD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2247900"/>
            <a:ext cx="9144000" cy="4610100"/>
            <a:chOff x="0" y="1416"/>
            <a:chExt cx="5760" cy="2904"/>
          </a:xfrm>
        </p:grpSpPr>
        <p:sp>
          <p:nvSpPr>
            <p:cNvPr id="58371" name="Freeform 3"/>
            <p:cNvSpPr>
              <a:spLocks/>
            </p:cNvSpPr>
            <p:nvPr/>
          </p:nvSpPr>
          <p:spPr bwMode="ltGray">
            <a:xfrm>
              <a:off x="0" y="3182"/>
              <a:ext cx="5760" cy="1134"/>
            </a:xfrm>
            <a:custGeom>
              <a:avLst/>
              <a:gdLst/>
              <a:ahLst/>
              <a:cxnLst>
                <a:cxn ang="0">
                  <a:pos x="4312" y="616"/>
                </a:cxn>
                <a:cxn ang="0">
                  <a:pos x="4312" y="1232"/>
                </a:cxn>
                <a:cxn ang="0">
                  <a:pos x="0" y="1232"/>
                </a:cxn>
                <a:cxn ang="0">
                  <a:pos x="0" y="0"/>
                </a:cxn>
                <a:cxn ang="0">
                  <a:pos x="147" y="48"/>
                </a:cxn>
                <a:cxn ang="0">
                  <a:pos x="200" y="112"/>
                </a:cxn>
                <a:cxn ang="0">
                  <a:pos x="260" y="160"/>
                </a:cxn>
                <a:cxn ang="0">
                  <a:pos x="425" y="120"/>
                </a:cxn>
                <a:cxn ang="0">
                  <a:pos x="503" y="88"/>
                </a:cxn>
                <a:cxn ang="0">
                  <a:pos x="616" y="112"/>
                </a:cxn>
                <a:cxn ang="0">
                  <a:pos x="677" y="200"/>
                </a:cxn>
                <a:cxn ang="0">
                  <a:pos x="703" y="216"/>
                </a:cxn>
                <a:cxn ang="0">
                  <a:pos x="755" y="264"/>
                </a:cxn>
                <a:cxn ang="0">
                  <a:pos x="868" y="288"/>
                </a:cxn>
                <a:cxn ang="0">
                  <a:pos x="842" y="304"/>
                </a:cxn>
                <a:cxn ang="0">
                  <a:pos x="850" y="328"/>
                </a:cxn>
                <a:cxn ang="0">
                  <a:pos x="824" y="344"/>
                </a:cxn>
                <a:cxn ang="0">
                  <a:pos x="928" y="424"/>
                </a:cxn>
                <a:cxn ang="0">
                  <a:pos x="1015" y="392"/>
                </a:cxn>
                <a:cxn ang="0">
                  <a:pos x="1163" y="432"/>
                </a:cxn>
                <a:cxn ang="0">
                  <a:pos x="1267" y="496"/>
                </a:cxn>
                <a:cxn ang="0">
                  <a:pos x="1371" y="560"/>
                </a:cxn>
                <a:cxn ang="0">
                  <a:pos x="1449" y="568"/>
                </a:cxn>
                <a:cxn ang="0">
                  <a:pos x="1657" y="552"/>
                </a:cxn>
                <a:cxn ang="0">
                  <a:pos x="1709" y="560"/>
                </a:cxn>
                <a:cxn ang="0">
                  <a:pos x="1718" y="584"/>
                </a:cxn>
                <a:cxn ang="0">
                  <a:pos x="1779" y="608"/>
                </a:cxn>
                <a:cxn ang="0">
                  <a:pos x="1831" y="648"/>
                </a:cxn>
                <a:cxn ang="0">
                  <a:pos x="1848" y="720"/>
                </a:cxn>
                <a:cxn ang="0">
                  <a:pos x="1900" y="744"/>
                </a:cxn>
                <a:cxn ang="0">
                  <a:pos x="2039" y="792"/>
                </a:cxn>
                <a:cxn ang="0">
                  <a:pos x="2160" y="752"/>
                </a:cxn>
                <a:cxn ang="0">
                  <a:pos x="2403" y="840"/>
                </a:cxn>
                <a:cxn ang="0">
                  <a:pos x="2620" y="784"/>
                </a:cxn>
                <a:cxn ang="0">
                  <a:pos x="2698" y="728"/>
                </a:cxn>
                <a:cxn ang="0">
                  <a:pos x="2854" y="696"/>
                </a:cxn>
                <a:cxn ang="0">
                  <a:pos x="3063" y="640"/>
                </a:cxn>
                <a:cxn ang="0">
                  <a:pos x="3123" y="648"/>
                </a:cxn>
                <a:cxn ang="0">
                  <a:pos x="3149" y="672"/>
                </a:cxn>
                <a:cxn ang="0">
                  <a:pos x="3175" y="680"/>
                </a:cxn>
                <a:cxn ang="0">
                  <a:pos x="3306" y="648"/>
                </a:cxn>
                <a:cxn ang="0">
                  <a:pos x="3644" y="712"/>
                </a:cxn>
                <a:cxn ang="0">
                  <a:pos x="3687" y="808"/>
                </a:cxn>
                <a:cxn ang="0">
                  <a:pos x="3696" y="832"/>
                </a:cxn>
                <a:cxn ang="0">
                  <a:pos x="3748" y="848"/>
                </a:cxn>
                <a:cxn ang="0">
                  <a:pos x="3817" y="824"/>
                </a:cxn>
                <a:cxn ang="0">
                  <a:pos x="3843" y="728"/>
                </a:cxn>
                <a:cxn ang="0">
                  <a:pos x="3852" y="688"/>
                </a:cxn>
                <a:cxn ang="0">
                  <a:pos x="3904" y="672"/>
                </a:cxn>
                <a:cxn ang="0">
                  <a:pos x="3982" y="712"/>
                </a:cxn>
                <a:cxn ang="0">
                  <a:pos x="4000" y="760"/>
                </a:cxn>
                <a:cxn ang="0">
                  <a:pos x="4008" y="800"/>
                </a:cxn>
                <a:cxn ang="0">
                  <a:pos x="4034" y="816"/>
                </a:cxn>
                <a:cxn ang="0">
                  <a:pos x="4138" y="776"/>
                </a:cxn>
                <a:cxn ang="0">
                  <a:pos x="4225" y="704"/>
                </a:cxn>
                <a:cxn ang="0">
                  <a:pos x="4286" y="648"/>
                </a:cxn>
                <a:cxn ang="0">
                  <a:pos x="4312" y="616"/>
                </a:cxn>
              </a:cxnLst>
              <a:rect l="0" t="0" r="r" b="b"/>
              <a:pathLst>
                <a:path w="4312" h="1232">
                  <a:moveTo>
                    <a:pt x="4312" y="616"/>
                  </a:moveTo>
                  <a:lnTo>
                    <a:pt x="4312" y="1232"/>
                  </a:lnTo>
                  <a:lnTo>
                    <a:pt x="0" y="1232"/>
                  </a:lnTo>
                  <a:lnTo>
                    <a:pt x="0" y="0"/>
                  </a:lnTo>
                  <a:cubicBezTo>
                    <a:pt x="50" y="15"/>
                    <a:pt x="103" y="21"/>
                    <a:pt x="147" y="48"/>
                  </a:cubicBezTo>
                  <a:cubicBezTo>
                    <a:pt x="168" y="76"/>
                    <a:pt x="168" y="93"/>
                    <a:pt x="200" y="112"/>
                  </a:cubicBezTo>
                  <a:cubicBezTo>
                    <a:pt x="213" y="149"/>
                    <a:pt x="226" y="139"/>
                    <a:pt x="260" y="160"/>
                  </a:cubicBezTo>
                  <a:cubicBezTo>
                    <a:pt x="317" y="143"/>
                    <a:pt x="367" y="132"/>
                    <a:pt x="425" y="120"/>
                  </a:cubicBezTo>
                  <a:cubicBezTo>
                    <a:pt x="454" y="114"/>
                    <a:pt x="475" y="97"/>
                    <a:pt x="503" y="88"/>
                  </a:cubicBezTo>
                  <a:cubicBezTo>
                    <a:pt x="540" y="99"/>
                    <a:pt x="616" y="112"/>
                    <a:pt x="616" y="112"/>
                  </a:cubicBezTo>
                  <a:cubicBezTo>
                    <a:pt x="665" y="142"/>
                    <a:pt x="643" y="169"/>
                    <a:pt x="677" y="200"/>
                  </a:cubicBezTo>
                  <a:cubicBezTo>
                    <a:pt x="684" y="207"/>
                    <a:pt x="695" y="210"/>
                    <a:pt x="703" y="216"/>
                  </a:cubicBezTo>
                  <a:cubicBezTo>
                    <a:pt x="721" y="231"/>
                    <a:pt x="755" y="264"/>
                    <a:pt x="755" y="264"/>
                  </a:cubicBezTo>
                  <a:cubicBezTo>
                    <a:pt x="801" y="253"/>
                    <a:pt x="838" y="248"/>
                    <a:pt x="868" y="288"/>
                  </a:cubicBezTo>
                  <a:cubicBezTo>
                    <a:pt x="859" y="293"/>
                    <a:pt x="846" y="295"/>
                    <a:pt x="842" y="304"/>
                  </a:cubicBezTo>
                  <a:cubicBezTo>
                    <a:pt x="838" y="312"/>
                    <a:pt x="854" y="320"/>
                    <a:pt x="850" y="328"/>
                  </a:cubicBezTo>
                  <a:cubicBezTo>
                    <a:pt x="846" y="337"/>
                    <a:pt x="833" y="339"/>
                    <a:pt x="824" y="344"/>
                  </a:cubicBezTo>
                  <a:cubicBezTo>
                    <a:pt x="843" y="394"/>
                    <a:pt x="875" y="408"/>
                    <a:pt x="928" y="424"/>
                  </a:cubicBezTo>
                  <a:cubicBezTo>
                    <a:pt x="960" y="414"/>
                    <a:pt x="983" y="400"/>
                    <a:pt x="1015" y="392"/>
                  </a:cubicBezTo>
                  <a:cubicBezTo>
                    <a:pt x="1068" y="402"/>
                    <a:pt x="1107" y="423"/>
                    <a:pt x="1163" y="432"/>
                  </a:cubicBezTo>
                  <a:cubicBezTo>
                    <a:pt x="1197" y="453"/>
                    <a:pt x="1232" y="475"/>
                    <a:pt x="1267" y="496"/>
                  </a:cubicBezTo>
                  <a:cubicBezTo>
                    <a:pt x="1297" y="515"/>
                    <a:pt x="1332" y="551"/>
                    <a:pt x="1371" y="560"/>
                  </a:cubicBezTo>
                  <a:cubicBezTo>
                    <a:pt x="1396" y="566"/>
                    <a:pt x="1423" y="565"/>
                    <a:pt x="1449" y="568"/>
                  </a:cubicBezTo>
                  <a:cubicBezTo>
                    <a:pt x="1516" y="583"/>
                    <a:pt x="1592" y="572"/>
                    <a:pt x="1657" y="552"/>
                  </a:cubicBezTo>
                  <a:cubicBezTo>
                    <a:pt x="1674" y="555"/>
                    <a:pt x="1694" y="552"/>
                    <a:pt x="1709" y="560"/>
                  </a:cubicBezTo>
                  <a:cubicBezTo>
                    <a:pt x="1717" y="564"/>
                    <a:pt x="1712" y="577"/>
                    <a:pt x="1718" y="584"/>
                  </a:cubicBezTo>
                  <a:cubicBezTo>
                    <a:pt x="1733" y="601"/>
                    <a:pt x="1758" y="603"/>
                    <a:pt x="1779" y="608"/>
                  </a:cubicBezTo>
                  <a:cubicBezTo>
                    <a:pt x="1795" y="623"/>
                    <a:pt x="1817" y="632"/>
                    <a:pt x="1831" y="648"/>
                  </a:cubicBezTo>
                  <a:cubicBezTo>
                    <a:pt x="1840" y="659"/>
                    <a:pt x="1847" y="719"/>
                    <a:pt x="1848" y="720"/>
                  </a:cubicBezTo>
                  <a:cubicBezTo>
                    <a:pt x="1855" y="732"/>
                    <a:pt x="1888" y="741"/>
                    <a:pt x="1900" y="744"/>
                  </a:cubicBezTo>
                  <a:cubicBezTo>
                    <a:pt x="1953" y="758"/>
                    <a:pt x="1991" y="777"/>
                    <a:pt x="2039" y="792"/>
                  </a:cubicBezTo>
                  <a:cubicBezTo>
                    <a:pt x="2109" y="776"/>
                    <a:pt x="2103" y="770"/>
                    <a:pt x="2160" y="752"/>
                  </a:cubicBezTo>
                  <a:cubicBezTo>
                    <a:pt x="2245" y="763"/>
                    <a:pt x="2332" y="796"/>
                    <a:pt x="2403" y="840"/>
                  </a:cubicBezTo>
                  <a:cubicBezTo>
                    <a:pt x="2476" y="823"/>
                    <a:pt x="2549" y="806"/>
                    <a:pt x="2620" y="784"/>
                  </a:cubicBezTo>
                  <a:cubicBezTo>
                    <a:pt x="2653" y="774"/>
                    <a:pt x="2667" y="741"/>
                    <a:pt x="2698" y="728"/>
                  </a:cubicBezTo>
                  <a:cubicBezTo>
                    <a:pt x="2754" y="705"/>
                    <a:pt x="2795" y="702"/>
                    <a:pt x="2854" y="696"/>
                  </a:cubicBezTo>
                  <a:cubicBezTo>
                    <a:pt x="2925" y="680"/>
                    <a:pt x="2991" y="653"/>
                    <a:pt x="3063" y="640"/>
                  </a:cubicBezTo>
                  <a:cubicBezTo>
                    <a:pt x="3083" y="643"/>
                    <a:pt x="3104" y="641"/>
                    <a:pt x="3123" y="648"/>
                  </a:cubicBezTo>
                  <a:cubicBezTo>
                    <a:pt x="3135" y="652"/>
                    <a:pt x="3140" y="666"/>
                    <a:pt x="3149" y="672"/>
                  </a:cubicBezTo>
                  <a:cubicBezTo>
                    <a:pt x="3157" y="677"/>
                    <a:pt x="3167" y="677"/>
                    <a:pt x="3175" y="680"/>
                  </a:cubicBezTo>
                  <a:cubicBezTo>
                    <a:pt x="3221" y="666"/>
                    <a:pt x="3265" y="673"/>
                    <a:pt x="3306" y="648"/>
                  </a:cubicBezTo>
                  <a:cubicBezTo>
                    <a:pt x="3415" y="682"/>
                    <a:pt x="3532" y="686"/>
                    <a:pt x="3644" y="712"/>
                  </a:cubicBezTo>
                  <a:cubicBezTo>
                    <a:pt x="3666" y="742"/>
                    <a:pt x="3675" y="774"/>
                    <a:pt x="3687" y="808"/>
                  </a:cubicBezTo>
                  <a:cubicBezTo>
                    <a:pt x="3691" y="816"/>
                    <a:pt x="3687" y="829"/>
                    <a:pt x="3696" y="832"/>
                  </a:cubicBezTo>
                  <a:cubicBezTo>
                    <a:pt x="3713" y="837"/>
                    <a:pt x="3748" y="848"/>
                    <a:pt x="3748" y="848"/>
                  </a:cubicBezTo>
                  <a:cubicBezTo>
                    <a:pt x="3798" y="833"/>
                    <a:pt x="3786" y="867"/>
                    <a:pt x="3817" y="824"/>
                  </a:cubicBezTo>
                  <a:cubicBezTo>
                    <a:pt x="3806" y="780"/>
                    <a:pt x="3809" y="760"/>
                    <a:pt x="3843" y="728"/>
                  </a:cubicBezTo>
                  <a:cubicBezTo>
                    <a:pt x="3847" y="715"/>
                    <a:pt x="3841" y="698"/>
                    <a:pt x="3852" y="688"/>
                  </a:cubicBezTo>
                  <a:cubicBezTo>
                    <a:pt x="3865" y="676"/>
                    <a:pt x="3904" y="672"/>
                    <a:pt x="3904" y="672"/>
                  </a:cubicBezTo>
                  <a:cubicBezTo>
                    <a:pt x="3932" y="681"/>
                    <a:pt x="3982" y="712"/>
                    <a:pt x="3982" y="712"/>
                  </a:cubicBezTo>
                  <a:cubicBezTo>
                    <a:pt x="3988" y="728"/>
                    <a:pt x="3996" y="743"/>
                    <a:pt x="4000" y="760"/>
                  </a:cubicBezTo>
                  <a:cubicBezTo>
                    <a:pt x="4003" y="773"/>
                    <a:pt x="4001" y="788"/>
                    <a:pt x="4008" y="800"/>
                  </a:cubicBezTo>
                  <a:cubicBezTo>
                    <a:pt x="4014" y="808"/>
                    <a:pt x="4026" y="811"/>
                    <a:pt x="4034" y="816"/>
                  </a:cubicBezTo>
                  <a:cubicBezTo>
                    <a:pt x="4072" y="804"/>
                    <a:pt x="4102" y="787"/>
                    <a:pt x="4138" y="776"/>
                  </a:cubicBezTo>
                  <a:cubicBezTo>
                    <a:pt x="4172" y="730"/>
                    <a:pt x="4159" y="719"/>
                    <a:pt x="4225" y="704"/>
                  </a:cubicBezTo>
                  <a:cubicBezTo>
                    <a:pt x="4246" y="675"/>
                    <a:pt x="4265" y="677"/>
                    <a:pt x="4286" y="648"/>
                  </a:cubicBezTo>
                  <a:cubicBezTo>
                    <a:pt x="4277" y="625"/>
                    <a:pt x="4312" y="616"/>
                    <a:pt x="4312" y="61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800" smtClean="0">
                <a:solidFill>
                  <a:srgbClr val="000000"/>
                </a:solidFill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4098" y="1416"/>
              <a:ext cx="1594" cy="2904"/>
              <a:chOff x="1754" y="405"/>
              <a:chExt cx="2124" cy="3627"/>
            </a:xfrm>
          </p:grpSpPr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>
                <a:off x="1929" y="405"/>
                <a:ext cx="1740" cy="1929"/>
                <a:chOff x="1929" y="405"/>
                <a:chExt cx="1740" cy="1929"/>
              </a:xfrm>
            </p:grpSpPr>
            <p:sp>
              <p:nvSpPr>
                <p:cNvPr id="58374" name="Oval 6"/>
                <p:cNvSpPr>
                  <a:spLocks noChangeArrowheads="1"/>
                </p:cNvSpPr>
                <p:nvPr/>
              </p:nvSpPr>
              <p:spPr bwMode="ltGray">
                <a:xfrm>
                  <a:off x="2741" y="464"/>
                  <a:ext cx="47" cy="5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US" sz="28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375" name="Freeform 7"/>
                <p:cNvSpPr>
                  <a:spLocks/>
                </p:cNvSpPr>
                <p:nvPr/>
              </p:nvSpPr>
              <p:spPr bwMode="ltGray">
                <a:xfrm>
                  <a:off x="2661" y="405"/>
                  <a:ext cx="225" cy="1215"/>
                </a:xfrm>
                <a:custGeom>
                  <a:avLst/>
                  <a:gdLst/>
                  <a:ahLst/>
                  <a:cxnLst>
                    <a:cxn ang="0">
                      <a:pos x="39" y="1146"/>
                    </a:cxn>
                    <a:cxn ang="0">
                      <a:pos x="87" y="1092"/>
                    </a:cxn>
                    <a:cxn ang="0">
                      <a:pos x="99" y="0"/>
                    </a:cxn>
                    <a:cxn ang="0">
                      <a:pos x="108" y="0"/>
                    </a:cxn>
                    <a:cxn ang="0">
                      <a:pos x="138" y="1095"/>
                    </a:cxn>
                    <a:cxn ang="0">
                      <a:pos x="183" y="1146"/>
                    </a:cxn>
                    <a:cxn ang="0">
                      <a:pos x="225" y="1146"/>
                    </a:cxn>
                    <a:cxn ang="0">
                      <a:pos x="222" y="1212"/>
                    </a:cxn>
                    <a:cxn ang="0">
                      <a:pos x="0" y="1215"/>
                    </a:cxn>
                    <a:cxn ang="0">
                      <a:pos x="0" y="1149"/>
                    </a:cxn>
                    <a:cxn ang="0">
                      <a:pos x="39" y="1146"/>
                    </a:cxn>
                  </a:cxnLst>
                  <a:rect l="0" t="0" r="r" b="b"/>
                  <a:pathLst>
                    <a:path w="225" h="1215">
                      <a:moveTo>
                        <a:pt x="39" y="1146"/>
                      </a:moveTo>
                      <a:lnTo>
                        <a:pt x="87" y="1092"/>
                      </a:lnTo>
                      <a:lnTo>
                        <a:pt x="99" y="0"/>
                      </a:lnTo>
                      <a:lnTo>
                        <a:pt x="108" y="0"/>
                      </a:lnTo>
                      <a:lnTo>
                        <a:pt x="138" y="1095"/>
                      </a:lnTo>
                      <a:lnTo>
                        <a:pt x="183" y="1146"/>
                      </a:lnTo>
                      <a:lnTo>
                        <a:pt x="225" y="1146"/>
                      </a:lnTo>
                      <a:lnTo>
                        <a:pt x="222" y="1212"/>
                      </a:lnTo>
                      <a:lnTo>
                        <a:pt x="0" y="1215"/>
                      </a:lnTo>
                      <a:lnTo>
                        <a:pt x="0" y="1149"/>
                      </a:lnTo>
                      <a:lnTo>
                        <a:pt x="39" y="1146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US" sz="28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376" name="Oval 8"/>
                <p:cNvSpPr>
                  <a:spLocks noChangeArrowheads="1"/>
                </p:cNvSpPr>
                <p:nvPr/>
              </p:nvSpPr>
              <p:spPr bwMode="ltGray">
                <a:xfrm>
                  <a:off x="2741" y="539"/>
                  <a:ext cx="47" cy="5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US" sz="28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377" name="Oval 9"/>
                <p:cNvSpPr>
                  <a:spLocks noChangeArrowheads="1"/>
                </p:cNvSpPr>
                <p:nvPr/>
              </p:nvSpPr>
              <p:spPr bwMode="ltGray">
                <a:xfrm>
                  <a:off x="2728" y="804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US" sz="28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378" name="Oval 10"/>
                <p:cNvSpPr>
                  <a:spLocks noChangeArrowheads="1"/>
                </p:cNvSpPr>
                <p:nvPr/>
              </p:nvSpPr>
              <p:spPr bwMode="ltGray">
                <a:xfrm>
                  <a:off x="2728" y="870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US" sz="28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379" name="Oval 11"/>
                <p:cNvSpPr>
                  <a:spLocks noChangeArrowheads="1"/>
                </p:cNvSpPr>
                <p:nvPr/>
              </p:nvSpPr>
              <p:spPr bwMode="ltGray">
                <a:xfrm>
                  <a:off x="2728" y="936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US" sz="28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380" name="Oval 12"/>
                <p:cNvSpPr>
                  <a:spLocks noChangeArrowheads="1"/>
                </p:cNvSpPr>
                <p:nvPr/>
              </p:nvSpPr>
              <p:spPr bwMode="ltGray">
                <a:xfrm>
                  <a:off x="2728" y="1002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US" sz="28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381" name="Oval 13"/>
                <p:cNvSpPr>
                  <a:spLocks noChangeArrowheads="1"/>
                </p:cNvSpPr>
                <p:nvPr/>
              </p:nvSpPr>
              <p:spPr bwMode="ltGray">
                <a:xfrm>
                  <a:off x="2718" y="1206"/>
                  <a:ext cx="108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US" sz="28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382" name="Oval 14"/>
                <p:cNvSpPr>
                  <a:spLocks noChangeArrowheads="1"/>
                </p:cNvSpPr>
                <p:nvPr/>
              </p:nvSpPr>
              <p:spPr bwMode="ltGray">
                <a:xfrm>
                  <a:off x="2723" y="1140"/>
                  <a:ext cx="99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US" sz="28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383" name="Oval 15"/>
                <p:cNvSpPr>
                  <a:spLocks noChangeArrowheads="1"/>
                </p:cNvSpPr>
                <p:nvPr/>
              </p:nvSpPr>
              <p:spPr bwMode="ltGray">
                <a:xfrm>
                  <a:off x="2722" y="1068"/>
                  <a:ext cx="99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US" sz="28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384" name="Oval 16"/>
                <p:cNvSpPr>
                  <a:spLocks noChangeArrowheads="1"/>
                </p:cNvSpPr>
                <p:nvPr/>
              </p:nvSpPr>
              <p:spPr bwMode="ltGray">
                <a:xfrm>
                  <a:off x="2718" y="1272"/>
                  <a:ext cx="108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US" sz="28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385" name="Oval 17"/>
                <p:cNvSpPr>
                  <a:spLocks noChangeArrowheads="1"/>
                </p:cNvSpPr>
                <p:nvPr/>
              </p:nvSpPr>
              <p:spPr bwMode="ltGray">
                <a:xfrm>
                  <a:off x="2715" y="1341"/>
                  <a:ext cx="114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US" sz="28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386" name="Freeform 18"/>
                <p:cNvSpPr>
                  <a:spLocks/>
                </p:cNvSpPr>
                <p:nvPr/>
              </p:nvSpPr>
              <p:spPr bwMode="ltGray">
                <a:xfrm>
                  <a:off x="2697" y="1407"/>
                  <a:ext cx="153" cy="93"/>
                </a:xfrm>
                <a:custGeom>
                  <a:avLst/>
                  <a:gdLst/>
                  <a:ahLst/>
                  <a:cxnLst>
                    <a:cxn ang="0">
                      <a:pos x="69" y="93"/>
                    </a:cxn>
                    <a:cxn ang="0">
                      <a:pos x="30" y="75"/>
                    </a:cxn>
                    <a:cxn ang="0">
                      <a:pos x="12" y="48"/>
                    </a:cxn>
                    <a:cxn ang="0">
                      <a:pos x="0" y="9"/>
                    </a:cxn>
                    <a:cxn ang="0">
                      <a:pos x="24" y="30"/>
                    </a:cxn>
                    <a:cxn ang="0">
                      <a:pos x="39" y="3"/>
                    </a:cxn>
                    <a:cxn ang="0">
                      <a:pos x="60" y="27"/>
                    </a:cxn>
                    <a:cxn ang="0">
                      <a:pos x="93" y="27"/>
                    </a:cxn>
                    <a:cxn ang="0">
                      <a:pos x="114" y="0"/>
                    </a:cxn>
                    <a:cxn ang="0">
                      <a:pos x="120" y="27"/>
                    </a:cxn>
                    <a:cxn ang="0">
                      <a:pos x="153" y="9"/>
                    </a:cxn>
                    <a:cxn ang="0">
                      <a:pos x="123" y="81"/>
                    </a:cxn>
                    <a:cxn ang="0">
                      <a:pos x="69" y="93"/>
                    </a:cxn>
                  </a:cxnLst>
                  <a:rect l="0" t="0" r="r" b="b"/>
                  <a:pathLst>
                    <a:path w="153" h="93">
                      <a:moveTo>
                        <a:pt x="69" y="93"/>
                      </a:moveTo>
                      <a:lnTo>
                        <a:pt x="30" y="75"/>
                      </a:lnTo>
                      <a:lnTo>
                        <a:pt x="12" y="48"/>
                      </a:lnTo>
                      <a:lnTo>
                        <a:pt x="0" y="9"/>
                      </a:lnTo>
                      <a:lnTo>
                        <a:pt x="24" y="30"/>
                      </a:lnTo>
                      <a:lnTo>
                        <a:pt x="39" y="3"/>
                      </a:lnTo>
                      <a:lnTo>
                        <a:pt x="60" y="27"/>
                      </a:lnTo>
                      <a:lnTo>
                        <a:pt x="93" y="27"/>
                      </a:lnTo>
                      <a:lnTo>
                        <a:pt x="114" y="0"/>
                      </a:lnTo>
                      <a:lnTo>
                        <a:pt x="120" y="27"/>
                      </a:lnTo>
                      <a:lnTo>
                        <a:pt x="153" y="9"/>
                      </a:lnTo>
                      <a:lnTo>
                        <a:pt x="123" y="81"/>
                      </a:lnTo>
                      <a:lnTo>
                        <a:pt x="69" y="93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US" sz="28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387" name="Freeform 19"/>
                <p:cNvSpPr>
                  <a:spLocks/>
                </p:cNvSpPr>
                <p:nvPr/>
              </p:nvSpPr>
              <p:spPr bwMode="ltGray">
                <a:xfrm>
                  <a:off x="1929" y="1614"/>
                  <a:ext cx="1740" cy="720"/>
                </a:xfrm>
                <a:custGeom>
                  <a:avLst/>
                  <a:gdLst/>
                  <a:ahLst/>
                  <a:cxnLst>
                    <a:cxn ang="0">
                      <a:pos x="1086" y="105"/>
                    </a:cxn>
                    <a:cxn ang="0">
                      <a:pos x="1353" y="252"/>
                    </a:cxn>
                    <a:cxn ang="0">
                      <a:pos x="1521" y="303"/>
                    </a:cxn>
                    <a:cxn ang="0">
                      <a:pos x="1563" y="318"/>
                    </a:cxn>
                    <a:cxn ang="0">
                      <a:pos x="1620" y="357"/>
                    </a:cxn>
                    <a:cxn ang="0">
                      <a:pos x="1728" y="324"/>
                    </a:cxn>
                    <a:cxn ang="0">
                      <a:pos x="1719" y="351"/>
                    </a:cxn>
                    <a:cxn ang="0">
                      <a:pos x="1734" y="378"/>
                    </a:cxn>
                    <a:cxn ang="0">
                      <a:pos x="1686" y="441"/>
                    </a:cxn>
                    <a:cxn ang="0">
                      <a:pos x="1680" y="468"/>
                    </a:cxn>
                    <a:cxn ang="0">
                      <a:pos x="1650" y="480"/>
                    </a:cxn>
                    <a:cxn ang="0">
                      <a:pos x="1632" y="546"/>
                    </a:cxn>
                    <a:cxn ang="0">
                      <a:pos x="1617" y="561"/>
                    </a:cxn>
                    <a:cxn ang="0">
                      <a:pos x="1632" y="609"/>
                    </a:cxn>
                    <a:cxn ang="0">
                      <a:pos x="1614" y="585"/>
                    </a:cxn>
                    <a:cxn ang="0">
                      <a:pos x="1602" y="576"/>
                    </a:cxn>
                    <a:cxn ang="0">
                      <a:pos x="1569" y="540"/>
                    </a:cxn>
                    <a:cxn ang="0">
                      <a:pos x="1458" y="582"/>
                    </a:cxn>
                    <a:cxn ang="0">
                      <a:pos x="1416" y="618"/>
                    </a:cxn>
                    <a:cxn ang="0">
                      <a:pos x="1377" y="603"/>
                    </a:cxn>
                    <a:cxn ang="0">
                      <a:pos x="1353" y="624"/>
                    </a:cxn>
                    <a:cxn ang="0">
                      <a:pos x="1317" y="615"/>
                    </a:cxn>
                    <a:cxn ang="0">
                      <a:pos x="1263" y="615"/>
                    </a:cxn>
                    <a:cxn ang="0">
                      <a:pos x="1245" y="651"/>
                    </a:cxn>
                    <a:cxn ang="0">
                      <a:pos x="1188" y="693"/>
                    </a:cxn>
                    <a:cxn ang="0">
                      <a:pos x="504" y="717"/>
                    </a:cxn>
                    <a:cxn ang="0">
                      <a:pos x="471" y="690"/>
                    </a:cxn>
                    <a:cxn ang="0">
                      <a:pos x="417" y="660"/>
                    </a:cxn>
                    <a:cxn ang="0">
                      <a:pos x="333" y="681"/>
                    </a:cxn>
                    <a:cxn ang="0">
                      <a:pos x="366" y="621"/>
                    </a:cxn>
                    <a:cxn ang="0">
                      <a:pos x="258" y="657"/>
                    </a:cxn>
                    <a:cxn ang="0">
                      <a:pos x="279" y="603"/>
                    </a:cxn>
                    <a:cxn ang="0">
                      <a:pos x="123" y="660"/>
                    </a:cxn>
                    <a:cxn ang="0">
                      <a:pos x="81" y="699"/>
                    </a:cxn>
                    <a:cxn ang="0">
                      <a:pos x="87" y="651"/>
                    </a:cxn>
                    <a:cxn ang="0">
                      <a:pos x="81" y="603"/>
                    </a:cxn>
                    <a:cxn ang="0">
                      <a:pos x="12" y="513"/>
                    </a:cxn>
                    <a:cxn ang="0">
                      <a:pos x="87" y="474"/>
                    </a:cxn>
                    <a:cxn ang="0">
                      <a:pos x="144" y="414"/>
                    </a:cxn>
                    <a:cxn ang="0">
                      <a:pos x="252" y="378"/>
                    </a:cxn>
                    <a:cxn ang="0">
                      <a:pos x="258" y="318"/>
                    </a:cxn>
                    <a:cxn ang="0">
                      <a:pos x="306" y="348"/>
                    </a:cxn>
                    <a:cxn ang="0">
                      <a:pos x="360" y="300"/>
                    </a:cxn>
                    <a:cxn ang="0">
                      <a:pos x="393" y="297"/>
                    </a:cxn>
                    <a:cxn ang="0">
                      <a:pos x="723" y="3"/>
                    </a:cxn>
                  </a:cxnLst>
                  <a:rect l="0" t="0" r="r" b="b"/>
                  <a:pathLst>
                    <a:path w="1740" h="720">
                      <a:moveTo>
                        <a:pt x="954" y="0"/>
                      </a:moveTo>
                      <a:lnTo>
                        <a:pt x="1086" y="105"/>
                      </a:lnTo>
                      <a:lnTo>
                        <a:pt x="1206" y="180"/>
                      </a:lnTo>
                      <a:lnTo>
                        <a:pt x="1353" y="252"/>
                      </a:lnTo>
                      <a:lnTo>
                        <a:pt x="1467" y="291"/>
                      </a:lnTo>
                      <a:lnTo>
                        <a:pt x="1521" y="303"/>
                      </a:lnTo>
                      <a:lnTo>
                        <a:pt x="1581" y="294"/>
                      </a:lnTo>
                      <a:lnTo>
                        <a:pt x="1563" y="318"/>
                      </a:lnTo>
                      <a:lnTo>
                        <a:pt x="1572" y="342"/>
                      </a:lnTo>
                      <a:lnTo>
                        <a:pt x="1620" y="357"/>
                      </a:lnTo>
                      <a:lnTo>
                        <a:pt x="1680" y="354"/>
                      </a:lnTo>
                      <a:lnTo>
                        <a:pt x="1728" y="324"/>
                      </a:lnTo>
                      <a:lnTo>
                        <a:pt x="1740" y="339"/>
                      </a:lnTo>
                      <a:lnTo>
                        <a:pt x="1719" y="351"/>
                      </a:lnTo>
                      <a:lnTo>
                        <a:pt x="1710" y="393"/>
                      </a:lnTo>
                      <a:lnTo>
                        <a:pt x="1734" y="378"/>
                      </a:lnTo>
                      <a:lnTo>
                        <a:pt x="1707" y="414"/>
                      </a:lnTo>
                      <a:lnTo>
                        <a:pt x="1686" y="441"/>
                      </a:lnTo>
                      <a:lnTo>
                        <a:pt x="1698" y="456"/>
                      </a:lnTo>
                      <a:lnTo>
                        <a:pt x="1680" y="468"/>
                      </a:lnTo>
                      <a:lnTo>
                        <a:pt x="1668" y="486"/>
                      </a:lnTo>
                      <a:lnTo>
                        <a:pt x="1650" y="480"/>
                      </a:lnTo>
                      <a:lnTo>
                        <a:pt x="1614" y="510"/>
                      </a:lnTo>
                      <a:lnTo>
                        <a:pt x="1632" y="546"/>
                      </a:lnTo>
                      <a:lnTo>
                        <a:pt x="1632" y="579"/>
                      </a:lnTo>
                      <a:lnTo>
                        <a:pt x="1617" y="561"/>
                      </a:lnTo>
                      <a:lnTo>
                        <a:pt x="1617" y="585"/>
                      </a:lnTo>
                      <a:lnTo>
                        <a:pt x="1632" y="609"/>
                      </a:lnTo>
                      <a:lnTo>
                        <a:pt x="1605" y="609"/>
                      </a:lnTo>
                      <a:lnTo>
                        <a:pt x="1614" y="585"/>
                      </a:lnTo>
                      <a:lnTo>
                        <a:pt x="1614" y="561"/>
                      </a:lnTo>
                      <a:lnTo>
                        <a:pt x="1602" y="576"/>
                      </a:lnTo>
                      <a:lnTo>
                        <a:pt x="1608" y="516"/>
                      </a:lnTo>
                      <a:lnTo>
                        <a:pt x="1569" y="540"/>
                      </a:lnTo>
                      <a:lnTo>
                        <a:pt x="1518" y="558"/>
                      </a:lnTo>
                      <a:lnTo>
                        <a:pt x="1458" y="582"/>
                      </a:lnTo>
                      <a:lnTo>
                        <a:pt x="1407" y="597"/>
                      </a:lnTo>
                      <a:lnTo>
                        <a:pt x="1416" y="618"/>
                      </a:lnTo>
                      <a:lnTo>
                        <a:pt x="1395" y="627"/>
                      </a:lnTo>
                      <a:lnTo>
                        <a:pt x="1377" y="603"/>
                      </a:lnTo>
                      <a:lnTo>
                        <a:pt x="1347" y="606"/>
                      </a:lnTo>
                      <a:lnTo>
                        <a:pt x="1353" y="624"/>
                      </a:lnTo>
                      <a:lnTo>
                        <a:pt x="1335" y="630"/>
                      </a:lnTo>
                      <a:lnTo>
                        <a:pt x="1317" y="615"/>
                      </a:lnTo>
                      <a:lnTo>
                        <a:pt x="1311" y="639"/>
                      </a:lnTo>
                      <a:lnTo>
                        <a:pt x="1263" y="615"/>
                      </a:lnTo>
                      <a:lnTo>
                        <a:pt x="1263" y="642"/>
                      </a:lnTo>
                      <a:lnTo>
                        <a:pt x="1245" y="651"/>
                      </a:lnTo>
                      <a:lnTo>
                        <a:pt x="1218" y="633"/>
                      </a:lnTo>
                      <a:lnTo>
                        <a:pt x="1188" y="693"/>
                      </a:lnTo>
                      <a:lnTo>
                        <a:pt x="1191" y="720"/>
                      </a:lnTo>
                      <a:lnTo>
                        <a:pt x="504" y="717"/>
                      </a:lnTo>
                      <a:lnTo>
                        <a:pt x="498" y="687"/>
                      </a:lnTo>
                      <a:lnTo>
                        <a:pt x="471" y="690"/>
                      </a:lnTo>
                      <a:lnTo>
                        <a:pt x="462" y="663"/>
                      </a:lnTo>
                      <a:lnTo>
                        <a:pt x="417" y="660"/>
                      </a:lnTo>
                      <a:lnTo>
                        <a:pt x="411" y="642"/>
                      </a:lnTo>
                      <a:lnTo>
                        <a:pt x="333" y="681"/>
                      </a:lnTo>
                      <a:lnTo>
                        <a:pt x="306" y="663"/>
                      </a:lnTo>
                      <a:lnTo>
                        <a:pt x="366" y="621"/>
                      </a:lnTo>
                      <a:lnTo>
                        <a:pt x="345" y="615"/>
                      </a:lnTo>
                      <a:lnTo>
                        <a:pt x="258" y="657"/>
                      </a:lnTo>
                      <a:lnTo>
                        <a:pt x="237" y="642"/>
                      </a:lnTo>
                      <a:lnTo>
                        <a:pt x="279" y="603"/>
                      </a:lnTo>
                      <a:lnTo>
                        <a:pt x="120" y="606"/>
                      </a:lnTo>
                      <a:lnTo>
                        <a:pt x="123" y="660"/>
                      </a:lnTo>
                      <a:lnTo>
                        <a:pt x="102" y="657"/>
                      </a:lnTo>
                      <a:lnTo>
                        <a:pt x="81" y="699"/>
                      </a:lnTo>
                      <a:lnTo>
                        <a:pt x="117" y="702"/>
                      </a:lnTo>
                      <a:lnTo>
                        <a:pt x="87" y="651"/>
                      </a:lnTo>
                      <a:lnTo>
                        <a:pt x="105" y="603"/>
                      </a:lnTo>
                      <a:lnTo>
                        <a:pt x="81" y="603"/>
                      </a:lnTo>
                      <a:lnTo>
                        <a:pt x="36" y="579"/>
                      </a:lnTo>
                      <a:lnTo>
                        <a:pt x="12" y="513"/>
                      </a:lnTo>
                      <a:lnTo>
                        <a:pt x="0" y="480"/>
                      </a:lnTo>
                      <a:lnTo>
                        <a:pt x="87" y="474"/>
                      </a:lnTo>
                      <a:lnTo>
                        <a:pt x="162" y="444"/>
                      </a:lnTo>
                      <a:lnTo>
                        <a:pt x="144" y="414"/>
                      </a:lnTo>
                      <a:lnTo>
                        <a:pt x="192" y="417"/>
                      </a:lnTo>
                      <a:lnTo>
                        <a:pt x="252" y="378"/>
                      </a:lnTo>
                      <a:lnTo>
                        <a:pt x="246" y="330"/>
                      </a:lnTo>
                      <a:lnTo>
                        <a:pt x="258" y="318"/>
                      </a:lnTo>
                      <a:lnTo>
                        <a:pt x="270" y="342"/>
                      </a:lnTo>
                      <a:lnTo>
                        <a:pt x="306" y="348"/>
                      </a:lnTo>
                      <a:lnTo>
                        <a:pt x="372" y="312"/>
                      </a:lnTo>
                      <a:lnTo>
                        <a:pt x="360" y="300"/>
                      </a:lnTo>
                      <a:lnTo>
                        <a:pt x="363" y="285"/>
                      </a:lnTo>
                      <a:lnTo>
                        <a:pt x="393" y="297"/>
                      </a:lnTo>
                      <a:lnTo>
                        <a:pt x="597" y="135"/>
                      </a:lnTo>
                      <a:lnTo>
                        <a:pt x="723" y="3"/>
                      </a:lnTo>
                      <a:lnTo>
                        <a:pt x="954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US" sz="2800" smtClean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58388" name="Freeform 20"/>
              <p:cNvSpPr>
                <a:spLocks/>
              </p:cNvSpPr>
              <p:nvPr/>
            </p:nvSpPr>
            <p:spPr bwMode="ltGray">
              <a:xfrm flipH="1">
                <a:off x="2718" y="626"/>
                <a:ext cx="46" cy="174"/>
              </a:xfrm>
              <a:custGeom>
                <a:avLst/>
                <a:gdLst/>
                <a:ahLst/>
                <a:cxnLst>
                  <a:cxn ang="0">
                    <a:pos x="4" y="174"/>
                  </a:cxn>
                  <a:cxn ang="0">
                    <a:pos x="40" y="158"/>
                  </a:cxn>
                  <a:cxn ang="0">
                    <a:pos x="46" y="138"/>
                  </a:cxn>
                  <a:cxn ang="0">
                    <a:pos x="42" y="26"/>
                  </a:cxn>
                  <a:cxn ang="0">
                    <a:pos x="32" y="10"/>
                  </a:cxn>
                  <a:cxn ang="0">
                    <a:pos x="4" y="0"/>
                  </a:cxn>
                  <a:cxn ang="0">
                    <a:pos x="4" y="20"/>
                  </a:cxn>
                  <a:cxn ang="0">
                    <a:pos x="22" y="26"/>
                  </a:cxn>
                  <a:cxn ang="0">
                    <a:pos x="0" y="40"/>
                  </a:cxn>
                  <a:cxn ang="0">
                    <a:pos x="24" y="32"/>
                  </a:cxn>
                  <a:cxn ang="0">
                    <a:pos x="24" y="46"/>
                  </a:cxn>
                  <a:cxn ang="0">
                    <a:pos x="0" y="58"/>
                  </a:cxn>
                  <a:cxn ang="0">
                    <a:pos x="28" y="54"/>
                  </a:cxn>
                  <a:cxn ang="0">
                    <a:pos x="2" y="74"/>
                  </a:cxn>
                  <a:cxn ang="0">
                    <a:pos x="28" y="66"/>
                  </a:cxn>
                  <a:cxn ang="0">
                    <a:pos x="30" y="78"/>
                  </a:cxn>
                  <a:cxn ang="0">
                    <a:pos x="2" y="90"/>
                  </a:cxn>
                  <a:cxn ang="0">
                    <a:pos x="30" y="84"/>
                  </a:cxn>
                  <a:cxn ang="0">
                    <a:pos x="2" y="106"/>
                  </a:cxn>
                  <a:cxn ang="0">
                    <a:pos x="30" y="98"/>
                  </a:cxn>
                  <a:cxn ang="0">
                    <a:pos x="6" y="120"/>
                  </a:cxn>
                  <a:cxn ang="0">
                    <a:pos x="30" y="116"/>
                  </a:cxn>
                  <a:cxn ang="0">
                    <a:pos x="6" y="136"/>
                  </a:cxn>
                  <a:cxn ang="0">
                    <a:pos x="32" y="132"/>
                  </a:cxn>
                  <a:cxn ang="0">
                    <a:pos x="26" y="144"/>
                  </a:cxn>
                  <a:cxn ang="0">
                    <a:pos x="6" y="156"/>
                  </a:cxn>
                  <a:cxn ang="0">
                    <a:pos x="4" y="174"/>
                  </a:cxn>
                </a:cxnLst>
                <a:rect l="0" t="0" r="r" b="b"/>
                <a:pathLst>
                  <a:path w="46" h="174">
                    <a:moveTo>
                      <a:pt x="4" y="174"/>
                    </a:moveTo>
                    <a:lnTo>
                      <a:pt x="40" y="158"/>
                    </a:lnTo>
                    <a:lnTo>
                      <a:pt x="46" y="138"/>
                    </a:lnTo>
                    <a:lnTo>
                      <a:pt x="42" y="26"/>
                    </a:lnTo>
                    <a:lnTo>
                      <a:pt x="32" y="10"/>
                    </a:lnTo>
                    <a:lnTo>
                      <a:pt x="4" y="0"/>
                    </a:lnTo>
                    <a:lnTo>
                      <a:pt x="4" y="20"/>
                    </a:lnTo>
                    <a:lnTo>
                      <a:pt x="22" y="26"/>
                    </a:lnTo>
                    <a:lnTo>
                      <a:pt x="0" y="40"/>
                    </a:lnTo>
                    <a:lnTo>
                      <a:pt x="24" y="32"/>
                    </a:lnTo>
                    <a:lnTo>
                      <a:pt x="24" y="46"/>
                    </a:lnTo>
                    <a:lnTo>
                      <a:pt x="0" y="58"/>
                    </a:lnTo>
                    <a:lnTo>
                      <a:pt x="28" y="54"/>
                    </a:lnTo>
                    <a:lnTo>
                      <a:pt x="2" y="74"/>
                    </a:lnTo>
                    <a:lnTo>
                      <a:pt x="28" y="66"/>
                    </a:lnTo>
                    <a:lnTo>
                      <a:pt x="30" y="78"/>
                    </a:lnTo>
                    <a:lnTo>
                      <a:pt x="2" y="90"/>
                    </a:lnTo>
                    <a:lnTo>
                      <a:pt x="30" y="84"/>
                    </a:lnTo>
                    <a:lnTo>
                      <a:pt x="2" y="106"/>
                    </a:lnTo>
                    <a:lnTo>
                      <a:pt x="30" y="98"/>
                    </a:lnTo>
                    <a:lnTo>
                      <a:pt x="6" y="120"/>
                    </a:lnTo>
                    <a:lnTo>
                      <a:pt x="30" y="116"/>
                    </a:lnTo>
                    <a:lnTo>
                      <a:pt x="6" y="136"/>
                    </a:lnTo>
                    <a:lnTo>
                      <a:pt x="32" y="132"/>
                    </a:lnTo>
                    <a:lnTo>
                      <a:pt x="26" y="144"/>
                    </a:lnTo>
                    <a:lnTo>
                      <a:pt x="6" y="156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sz="28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8389" name="Freeform 21"/>
              <p:cNvSpPr>
                <a:spLocks/>
              </p:cNvSpPr>
              <p:nvPr/>
            </p:nvSpPr>
            <p:spPr bwMode="ltGray">
              <a:xfrm>
                <a:off x="2768" y="626"/>
                <a:ext cx="46" cy="174"/>
              </a:xfrm>
              <a:custGeom>
                <a:avLst/>
                <a:gdLst/>
                <a:ahLst/>
                <a:cxnLst>
                  <a:cxn ang="0">
                    <a:pos x="4" y="174"/>
                  </a:cxn>
                  <a:cxn ang="0">
                    <a:pos x="40" y="158"/>
                  </a:cxn>
                  <a:cxn ang="0">
                    <a:pos x="46" y="138"/>
                  </a:cxn>
                  <a:cxn ang="0">
                    <a:pos x="42" y="26"/>
                  </a:cxn>
                  <a:cxn ang="0">
                    <a:pos x="32" y="10"/>
                  </a:cxn>
                  <a:cxn ang="0">
                    <a:pos x="4" y="0"/>
                  </a:cxn>
                  <a:cxn ang="0">
                    <a:pos x="4" y="20"/>
                  </a:cxn>
                  <a:cxn ang="0">
                    <a:pos x="22" y="26"/>
                  </a:cxn>
                  <a:cxn ang="0">
                    <a:pos x="0" y="40"/>
                  </a:cxn>
                  <a:cxn ang="0">
                    <a:pos x="24" y="32"/>
                  </a:cxn>
                  <a:cxn ang="0">
                    <a:pos x="24" y="46"/>
                  </a:cxn>
                  <a:cxn ang="0">
                    <a:pos x="0" y="58"/>
                  </a:cxn>
                  <a:cxn ang="0">
                    <a:pos x="28" y="54"/>
                  </a:cxn>
                  <a:cxn ang="0">
                    <a:pos x="2" y="74"/>
                  </a:cxn>
                  <a:cxn ang="0">
                    <a:pos x="28" y="66"/>
                  </a:cxn>
                  <a:cxn ang="0">
                    <a:pos x="30" y="78"/>
                  </a:cxn>
                  <a:cxn ang="0">
                    <a:pos x="2" y="90"/>
                  </a:cxn>
                  <a:cxn ang="0">
                    <a:pos x="30" y="84"/>
                  </a:cxn>
                  <a:cxn ang="0">
                    <a:pos x="2" y="106"/>
                  </a:cxn>
                  <a:cxn ang="0">
                    <a:pos x="30" y="98"/>
                  </a:cxn>
                  <a:cxn ang="0">
                    <a:pos x="6" y="120"/>
                  </a:cxn>
                  <a:cxn ang="0">
                    <a:pos x="30" y="116"/>
                  </a:cxn>
                  <a:cxn ang="0">
                    <a:pos x="6" y="136"/>
                  </a:cxn>
                  <a:cxn ang="0">
                    <a:pos x="32" y="132"/>
                  </a:cxn>
                  <a:cxn ang="0">
                    <a:pos x="26" y="144"/>
                  </a:cxn>
                  <a:cxn ang="0">
                    <a:pos x="6" y="156"/>
                  </a:cxn>
                  <a:cxn ang="0">
                    <a:pos x="4" y="174"/>
                  </a:cxn>
                </a:cxnLst>
                <a:rect l="0" t="0" r="r" b="b"/>
                <a:pathLst>
                  <a:path w="46" h="174">
                    <a:moveTo>
                      <a:pt x="4" y="174"/>
                    </a:moveTo>
                    <a:lnTo>
                      <a:pt x="40" y="158"/>
                    </a:lnTo>
                    <a:lnTo>
                      <a:pt x="46" y="138"/>
                    </a:lnTo>
                    <a:lnTo>
                      <a:pt x="42" y="26"/>
                    </a:lnTo>
                    <a:lnTo>
                      <a:pt x="32" y="10"/>
                    </a:lnTo>
                    <a:lnTo>
                      <a:pt x="4" y="0"/>
                    </a:lnTo>
                    <a:lnTo>
                      <a:pt x="4" y="20"/>
                    </a:lnTo>
                    <a:lnTo>
                      <a:pt x="22" y="26"/>
                    </a:lnTo>
                    <a:lnTo>
                      <a:pt x="0" y="40"/>
                    </a:lnTo>
                    <a:lnTo>
                      <a:pt x="24" y="32"/>
                    </a:lnTo>
                    <a:lnTo>
                      <a:pt x="24" y="46"/>
                    </a:lnTo>
                    <a:lnTo>
                      <a:pt x="0" y="58"/>
                    </a:lnTo>
                    <a:lnTo>
                      <a:pt x="28" y="54"/>
                    </a:lnTo>
                    <a:lnTo>
                      <a:pt x="2" y="74"/>
                    </a:lnTo>
                    <a:lnTo>
                      <a:pt x="28" y="66"/>
                    </a:lnTo>
                    <a:lnTo>
                      <a:pt x="30" y="78"/>
                    </a:lnTo>
                    <a:lnTo>
                      <a:pt x="2" y="90"/>
                    </a:lnTo>
                    <a:lnTo>
                      <a:pt x="30" y="84"/>
                    </a:lnTo>
                    <a:lnTo>
                      <a:pt x="2" y="106"/>
                    </a:lnTo>
                    <a:lnTo>
                      <a:pt x="30" y="98"/>
                    </a:lnTo>
                    <a:lnTo>
                      <a:pt x="6" y="120"/>
                    </a:lnTo>
                    <a:lnTo>
                      <a:pt x="30" y="116"/>
                    </a:lnTo>
                    <a:lnTo>
                      <a:pt x="6" y="136"/>
                    </a:lnTo>
                    <a:lnTo>
                      <a:pt x="32" y="132"/>
                    </a:lnTo>
                    <a:lnTo>
                      <a:pt x="26" y="144"/>
                    </a:lnTo>
                    <a:lnTo>
                      <a:pt x="6" y="156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sz="28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8390" name="Freeform 22"/>
              <p:cNvSpPr>
                <a:spLocks/>
              </p:cNvSpPr>
              <p:nvPr/>
            </p:nvSpPr>
            <p:spPr bwMode="ltGray">
              <a:xfrm>
                <a:off x="2698" y="2324"/>
                <a:ext cx="1028" cy="570"/>
              </a:xfrm>
              <a:custGeom>
                <a:avLst/>
                <a:gdLst/>
                <a:ahLst/>
                <a:cxnLst>
                  <a:cxn ang="0">
                    <a:pos x="574" y="12"/>
                  </a:cxn>
                  <a:cxn ang="0">
                    <a:pos x="602" y="6"/>
                  </a:cxn>
                  <a:cxn ang="0">
                    <a:pos x="426" y="20"/>
                  </a:cxn>
                  <a:cxn ang="0">
                    <a:pos x="570" y="36"/>
                  </a:cxn>
                  <a:cxn ang="0">
                    <a:pos x="596" y="36"/>
                  </a:cxn>
                  <a:cxn ang="0">
                    <a:pos x="434" y="48"/>
                  </a:cxn>
                  <a:cxn ang="0">
                    <a:pos x="584" y="64"/>
                  </a:cxn>
                  <a:cxn ang="0">
                    <a:pos x="602" y="80"/>
                  </a:cxn>
                  <a:cxn ang="0">
                    <a:pos x="584" y="96"/>
                  </a:cxn>
                  <a:cxn ang="0">
                    <a:pos x="594" y="110"/>
                  </a:cxn>
                  <a:cxn ang="0">
                    <a:pos x="742" y="178"/>
                  </a:cxn>
                  <a:cxn ang="0">
                    <a:pos x="834" y="174"/>
                  </a:cxn>
                  <a:cxn ang="0">
                    <a:pos x="888" y="168"/>
                  </a:cxn>
                  <a:cxn ang="0">
                    <a:pos x="882" y="192"/>
                  </a:cxn>
                  <a:cxn ang="0">
                    <a:pos x="932" y="204"/>
                  </a:cxn>
                  <a:cxn ang="0">
                    <a:pos x="1018" y="172"/>
                  </a:cxn>
                  <a:cxn ang="0">
                    <a:pos x="1006" y="196"/>
                  </a:cxn>
                  <a:cxn ang="0">
                    <a:pos x="996" y="228"/>
                  </a:cxn>
                  <a:cxn ang="0">
                    <a:pos x="1010" y="242"/>
                  </a:cxn>
                  <a:cxn ang="0">
                    <a:pos x="1004" y="264"/>
                  </a:cxn>
                  <a:cxn ang="0">
                    <a:pos x="976" y="298"/>
                  </a:cxn>
                  <a:cxn ang="0">
                    <a:pos x="968" y="316"/>
                  </a:cxn>
                  <a:cxn ang="0">
                    <a:pos x="948" y="334"/>
                  </a:cxn>
                  <a:cxn ang="0">
                    <a:pos x="908" y="348"/>
                  </a:cxn>
                  <a:cxn ang="0">
                    <a:pos x="924" y="410"/>
                  </a:cxn>
                  <a:cxn ang="0">
                    <a:pos x="906" y="412"/>
                  </a:cxn>
                  <a:cxn ang="0">
                    <a:pos x="916" y="434"/>
                  </a:cxn>
                  <a:cxn ang="0">
                    <a:pos x="890" y="420"/>
                  </a:cxn>
                  <a:cxn ang="0">
                    <a:pos x="886" y="406"/>
                  </a:cxn>
                  <a:cxn ang="0">
                    <a:pos x="850" y="372"/>
                  </a:cxn>
                  <a:cxn ang="0">
                    <a:pos x="756" y="388"/>
                  </a:cxn>
                  <a:cxn ang="0">
                    <a:pos x="734" y="408"/>
                  </a:cxn>
                  <a:cxn ang="0">
                    <a:pos x="654" y="414"/>
                  </a:cxn>
                  <a:cxn ang="0">
                    <a:pos x="694" y="456"/>
                  </a:cxn>
                  <a:cxn ang="0">
                    <a:pos x="640" y="438"/>
                  </a:cxn>
                  <a:cxn ang="0">
                    <a:pos x="592" y="442"/>
                  </a:cxn>
                  <a:cxn ang="0">
                    <a:pos x="540" y="444"/>
                  </a:cxn>
                  <a:cxn ang="0">
                    <a:pos x="498" y="486"/>
                  </a:cxn>
                  <a:cxn ang="0">
                    <a:pos x="462" y="502"/>
                  </a:cxn>
                  <a:cxn ang="0">
                    <a:pos x="480" y="532"/>
                  </a:cxn>
                  <a:cxn ang="0">
                    <a:pos x="464" y="570"/>
                  </a:cxn>
                  <a:cxn ang="0">
                    <a:pos x="138" y="0"/>
                  </a:cxn>
                </a:cxnLst>
                <a:rect l="0" t="0" r="r" b="b"/>
                <a:pathLst>
                  <a:path w="1028" h="570">
                    <a:moveTo>
                      <a:pt x="408" y="8"/>
                    </a:moveTo>
                    <a:lnTo>
                      <a:pt x="574" y="12"/>
                    </a:lnTo>
                    <a:lnTo>
                      <a:pt x="592" y="0"/>
                    </a:lnTo>
                    <a:lnTo>
                      <a:pt x="602" y="6"/>
                    </a:lnTo>
                    <a:lnTo>
                      <a:pt x="576" y="20"/>
                    </a:lnTo>
                    <a:lnTo>
                      <a:pt x="426" y="20"/>
                    </a:lnTo>
                    <a:lnTo>
                      <a:pt x="430" y="38"/>
                    </a:lnTo>
                    <a:lnTo>
                      <a:pt x="570" y="36"/>
                    </a:lnTo>
                    <a:lnTo>
                      <a:pt x="596" y="24"/>
                    </a:lnTo>
                    <a:lnTo>
                      <a:pt x="596" y="36"/>
                    </a:lnTo>
                    <a:lnTo>
                      <a:pt x="570" y="48"/>
                    </a:lnTo>
                    <a:lnTo>
                      <a:pt x="434" y="48"/>
                    </a:lnTo>
                    <a:lnTo>
                      <a:pt x="452" y="64"/>
                    </a:lnTo>
                    <a:lnTo>
                      <a:pt x="584" y="64"/>
                    </a:lnTo>
                    <a:lnTo>
                      <a:pt x="592" y="74"/>
                    </a:lnTo>
                    <a:lnTo>
                      <a:pt x="602" y="80"/>
                    </a:lnTo>
                    <a:lnTo>
                      <a:pt x="610" y="96"/>
                    </a:lnTo>
                    <a:lnTo>
                      <a:pt x="584" y="96"/>
                    </a:lnTo>
                    <a:lnTo>
                      <a:pt x="580" y="108"/>
                    </a:lnTo>
                    <a:lnTo>
                      <a:pt x="594" y="110"/>
                    </a:lnTo>
                    <a:lnTo>
                      <a:pt x="594" y="130"/>
                    </a:lnTo>
                    <a:lnTo>
                      <a:pt x="742" y="178"/>
                    </a:lnTo>
                    <a:lnTo>
                      <a:pt x="792" y="182"/>
                    </a:lnTo>
                    <a:lnTo>
                      <a:pt x="834" y="174"/>
                    </a:lnTo>
                    <a:lnTo>
                      <a:pt x="882" y="158"/>
                    </a:lnTo>
                    <a:lnTo>
                      <a:pt x="888" y="168"/>
                    </a:lnTo>
                    <a:lnTo>
                      <a:pt x="874" y="176"/>
                    </a:lnTo>
                    <a:lnTo>
                      <a:pt x="882" y="192"/>
                    </a:lnTo>
                    <a:lnTo>
                      <a:pt x="878" y="206"/>
                    </a:lnTo>
                    <a:lnTo>
                      <a:pt x="932" y="204"/>
                    </a:lnTo>
                    <a:lnTo>
                      <a:pt x="982" y="190"/>
                    </a:lnTo>
                    <a:lnTo>
                      <a:pt x="1018" y="172"/>
                    </a:lnTo>
                    <a:lnTo>
                      <a:pt x="1028" y="182"/>
                    </a:lnTo>
                    <a:lnTo>
                      <a:pt x="1006" y="196"/>
                    </a:lnTo>
                    <a:lnTo>
                      <a:pt x="1012" y="206"/>
                    </a:lnTo>
                    <a:lnTo>
                      <a:pt x="996" y="228"/>
                    </a:lnTo>
                    <a:lnTo>
                      <a:pt x="1020" y="220"/>
                    </a:lnTo>
                    <a:lnTo>
                      <a:pt x="1010" y="242"/>
                    </a:lnTo>
                    <a:lnTo>
                      <a:pt x="1016" y="252"/>
                    </a:lnTo>
                    <a:lnTo>
                      <a:pt x="1004" y="264"/>
                    </a:lnTo>
                    <a:lnTo>
                      <a:pt x="966" y="282"/>
                    </a:lnTo>
                    <a:lnTo>
                      <a:pt x="976" y="298"/>
                    </a:lnTo>
                    <a:lnTo>
                      <a:pt x="994" y="298"/>
                    </a:lnTo>
                    <a:lnTo>
                      <a:pt x="968" y="316"/>
                    </a:lnTo>
                    <a:lnTo>
                      <a:pt x="962" y="332"/>
                    </a:lnTo>
                    <a:lnTo>
                      <a:pt x="948" y="334"/>
                    </a:lnTo>
                    <a:lnTo>
                      <a:pt x="934" y="326"/>
                    </a:lnTo>
                    <a:lnTo>
                      <a:pt x="908" y="348"/>
                    </a:lnTo>
                    <a:lnTo>
                      <a:pt x="920" y="372"/>
                    </a:lnTo>
                    <a:lnTo>
                      <a:pt x="924" y="410"/>
                    </a:lnTo>
                    <a:lnTo>
                      <a:pt x="906" y="398"/>
                    </a:lnTo>
                    <a:lnTo>
                      <a:pt x="906" y="412"/>
                    </a:lnTo>
                    <a:lnTo>
                      <a:pt x="918" y="422"/>
                    </a:lnTo>
                    <a:lnTo>
                      <a:pt x="916" y="434"/>
                    </a:lnTo>
                    <a:lnTo>
                      <a:pt x="892" y="434"/>
                    </a:lnTo>
                    <a:lnTo>
                      <a:pt x="890" y="420"/>
                    </a:lnTo>
                    <a:lnTo>
                      <a:pt x="900" y="400"/>
                    </a:lnTo>
                    <a:lnTo>
                      <a:pt x="886" y="406"/>
                    </a:lnTo>
                    <a:lnTo>
                      <a:pt x="892" y="358"/>
                    </a:lnTo>
                    <a:lnTo>
                      <a:pt x="850" y="372"/>
                    </a:lnTo>
                    <a:lnTo>
                      <a:pt x="804" y="384"/>
                    </a:lnTo>
                    <a:lnTo>
                      <a:pt x="756" y="388"/>
                    </a:lnTo>
                    <a:lnTo>
                      <a:pt x="754" y="412"/>
                    </a:lnTo>
                    <a:lnTo>
                      <a:pt x="734" y="408"/>
                    </a:lnTo>
                    <a:lnTo>
                      <a:pt x="696" y="390"/>
                    </a:lnTo>
                    <a:lnTo>
                      <a:pt x="654" y="414"/>
                    </a:lnTo>
                    <a:lnTo>
                      <a:pt x="698" y="438"/>
                    </a:lnTo>
                    <a:lnTo>
                      <a:pt x="694" y="456"/>
                    </a:lnTo>
                    <a:lnTo>
                      <a:pt x="684" y="462"/>
                    </a:lnTo>
                    <a:lnTo>
                      <a:pt x="640" y="438"/>
                    </a:lnTo>
                    <a:lnTo>
                      <a:pt x="620" y="468"/>
                    </a:lnTo>
                    <a:lnTo>
                      <a:pt x="592" y="442"/>
                    </a:lnTo>
                    <a:lnTo>
                      <a:pt x="574" y="468"/>
                    </a:lnTo>
                    <a:lnTo>
                      <a:pt x="540" y="444"/>
                    </a:lnTo>
                    <a:lnTo>
                      <a:pt x="520" y="476"/>
                    </a:lnTo>
                    <a:lnTo>
                      <a:pt x="498" y="486"/>
                    </a:lnTo>
                    <a:lnTo>
                      <a:pt x="466" y="482"/>
                    </a:lnTo>
                    <a:lnTo>
                      <a:pt x="462" y="502"/>
                    </a:lnTo>
                    <a:lnTo>
                      <a:pt x="486" y="514"/>
                    </a:lnTo>
                    <a:lnTo>
                      <a:pt x="480" y="532"/>
                    </a:lnTo>
                    <a:lnTo>
                      <a:pt x="460" y="540"/>
                    </a:lnTo>
                    <a:lnTo>
                      <a:pt x="464" y="570"/>
                    </a:lnTo>
                    <a:lnTo>
                      <a:pt x="0" y="562"/>
                    </a:lnTo>
                    <a:lnTo>
                      <a:pt x="138" y="0"/>
                    </a:lnTo>
                    <a:lnTo>
                      <a:pt x="408" y="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sz="28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8391" name="Freeform 23"/>
              <p:cNvSpPr>
                <a:spLocks/>
              </p:cNvSpPr>
              <p:nvPr/>
            </p:nvSpPr>
            <p:spPr bwMode="ltGray">
              <a:xfrm>
                <a:off x="3136" y="2336"/>
                <a:ext cx="142" cy="90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" y="4"/>
                  </a:cxn>
                  <a:cxn ang="0">
                    <a:pos x="14" y="2"/>
                  </a:cxn>
                  <a:cxn ang="0">
                    <a:pos x="12" y="74"/>
                  </a:cxn>
                  <a:cxn ang="0">
                    <a:pos x="40" y="68"/>
                  </a:cxn>
                  <a:cxn ang="0">
                    <a:pos x="34" y="2"/>
                  </a:cxn>
                  <a:cxn ang="0">
                    <a:pos x="50" y="4"/>
                  </a:cxn>
                  <a:cxn ang="0">
                    <a:pos x="52" y="70"/>
                  </a:cxn>
                  <a:cxn ang="0">
                    <a:pos x="90" y="28"/>
                  </a:cxn>
                  <a:cxn ang="0">
                    <a:pos x="104" y="28"/>
                  </a:cxn>
                  <a:cxn ang="0">
                    <a:pos x="72" y="64"/>
                  </a:cxn>
                  <a:cxn ang="0">
                    <a:pos x="102" y="62"/>
                  </a:cxn>
                  <a:cxn ang="0">
                    <a:pos x="92" y="0"/>
                  </a:cxn>
                  <a:cxn ang="0">
                    <a:pos x="106" y="2"/>
                  </a:cxn>
                  <a:cxn ang="0">
                    <a:pos x="112" y="60"/>
                  </a:cxn>
                  <a:cxn ang="0">
                    <a:pos x="128" y="62"/>
                  </a:cxn>
                  <a:cxn ang="0">
                    <a:pos x="124" y="16"/>
                  </a:cxn>
                  <a:cxn ang="0">
                    <a:pos x="114" y="28"/>
                  </a:cxn>
                  <a:cxn ang="0">
                    <a:pos x="120" y="4"/>
                  </a:cxn>
                  <a:cxn ang="0">
                    <a:pos x="136" y="0"/>
                  </a:cxn>
                  <a:cxn ang="0">
                    <a:pos x="142" y="60"/>
                  </a:cxn>
                  <a:cxn ang="0">
                    <a:pos x="116" y="78"/>
                  </a:cxn>
                  <a:cxn ang="0">
                    <a:pos x="0" y="90"/>
                  </a:cxn>
                </a:cxnLst>
                <a:rect l="0" t="0" r="r" b="b"/>
                <a:pathLst>
                  <a:path w="142" h="90">
                    <a:moveTo>
                      <a:pt x="0" y="90"/>
                    </a:moveTo>
                    <a:lnTo>
                      <a:pt x="2" y="4"/>
                    </a:lnTo>
                    <a:lnTo>
                      <a:pt x="14" y="2"/>
                    </a:lnTo>
                    <a:lnTo>
                      <a:pt x="12" y="74"/>
                    </a:lnTo>
                    <a:lnTo>
                      <a:pt x="40" y="68"/>
                    </a:lnTo>
                    <a:lnTo>
                      <a:pt x="34" y="2"/>
                    </a:lnTo>
                    <a:lnTo>
                      <a:pt x="50" y="4"/>
                    </a:lnTo>
                    <a:lnTo>
                      <a:pt x="52" y="70"/>
                    </a:lnTo>
                    <a:lnTo>
                      <a:pt x="90" y="28"/>
                    </a:lnTo>
                    <a:lnTo>
                      <a:pt x="104" y="28"/>
                    </a:lnTo>
                    <a:lnTo>
                      <a:pt x="72" y="64"/>
                    </a:lnTo>
                    <a:lnTo>
                      <a:pt x="102" y="62"/>
                    </a:lnTo>
                    <a:lnTo>
                      <a:pt x="92" y="0"/>
                    </a:lnTo>
                    <a:lnTo>
                      <a:pt x="106" y="2"/>
                    </a:lnTo>
                    <a:lnTo>
                      <a:pt x="112" y="60"/>
                    </a:lnTo>
                    <a:lnTo>
                      <a:pt x="128" y="62"/>
                    </a:lnTo>
                    <a:lnTo>
                      <a:pt x="124" y="16"/>
                    </a:lnTo>
                    <a:lnTo>
                      <a:pt x="114" y="28"/>
                    </a:lnTo>
                    <a:lnTo>
                      <a:pt x="120" y="4"/>
                    </a:lnTo>
                    <a:lnTo>
                      <a:pt x="136" y="0"/>
                    </a:lnTo>
                    <a:lnTo>
                      <a:pt x="142" y="60"/>
                    </a:lnTo>
                    <a:lnTo>
                      <a:pt x="116" y="78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sz="28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8392" name="Freeform 24"/>
              <p:cNvSpPr>
                <a:spLocks/>
              </p:cNvSpPr>
              <p:nvPr/>
            </p:nvSpPr>
            <p:spPr bwMode="ltGray">
              <a:xfrm>
                <a:off x="1878" y="2312"/>
                <a:ext cx="990" cy="588"/>
              </a:xfrm>
              <a:custGeom>
                <a:avLst/>
                <a:gdLst/>
                <a:ahLst/>
                <a:cxnLst>
                  <a:cxn ang="0">
                    <a:pos x="990" y="0"/>
                  </a:cxn>
                  <a:cxn ang="0">
                    <a:pos x="534" y="38"/>
                  </a:cxn>
                  <a:cxn ang="0">
                    <a:pos x="506" y="62"/>
                  </a:cxn>
                  <a:cxn ang="0">
                    <a:pos x="548" y="58"/>
                  </a:cxn>
                  <a:cxn ang="0">
                    <a:pos x="508" y="86"/>
                  </a:cxn>
                  <a:cxn ang="0">
                    <a:pos x="552" y="86"/>
                  </a:cxn>
                  <a:cxn ang="0">
                    <a:pos x="482" y="112"/>
                  </a:cxn>
                  <a:cxn ang="0">
                    <a:pos x="414" y="90"/>
                  </a:cxn>
                  <a:cxn ang="0">
                    <a:pos x="410" y="102"/>
                  </a:cxn>
                  <a:cxn ang="0">
                    <a:pos x="410" y="116"/>
                  </a:cxn>
                  <a:cxn ang="0">
                    <a:pos x="384" y="122"/>
                  </a:cxn>
                  <a:cxn ang="0">
                    <a:pos x="472" y="98"/>
                  </a:cxn>
                  <a:cxn ang="0">
                    <a:pos x="406" y="144"/>
                  </a:cxn>
                  <a:cxn ang="0">
                    <a:pos x="390" y="160"/>
                  </a:cxn>
                  <a:cxn ang="0">
                    <a:pos x="396" y="200"/>
                  </a:cxn>
                  <a:cxn ang="0">
                    <a:pos x="374" y="182"/>
                  </a:cxn>
                  <a:cxn ang="0">
                    <a:pos x="364" y="216"/>
                  </a:cxn>
                  <a:cxn ang="0">
                    <a:pos x="322" y="234"/>
                  </a:cxn>
                  <a:cxn ang="0">
                    <a:pos x="290" y="196"/>
                  </a:cxn>
                  <a:cxn ang="0">
                    <a:pos x="280" y="216"/>
                  </a:cxn>
                  <a:cxn ang="0">
                    <a:pos x="270" y="252"/>
                  </a:cxn>
                  <a:cxn ang="0">
                    <a:pos x="184" y="280"/>
                  </a:cxn>
                  <a:cxn ang="0">
                    <a:pos x="130" y="258"/>
                  </a:cxn>
                  <a:cxn ang="0">
                    <a:pos x="144" y="288"/>
                  </a:cxn>
                  <a:cxn ang="0">
                    <a:pos x="66" y="308"/>
                  </a:cxn>
                  <a:cxn ang="0">
                    <a:pos x="18" y="286"/>
                  </a:cxn>
                  <a:cxn ang="0">
                    <a:pos x="24" y="310"/>
                  </a:cxn>
                  <a:cxn ang="0">
                    <a:pos x="18" y="342"/>
                  </a:cxn>
                  <a:cxn ang="0">
                    <a:pos x="0" y="348"/>
                  </a:cxn>
                  <a:cxn ang="0">
                    <a:pos x="52" y="374"/>
                  </a:cxn>
                  <a:cxn ang="0">
                    <a:pos x="60" y="394"/>
                  </a:cxn>
                  <a:cxn ang="0">
                    <a:pos x="36" y="406"/>
                  </a:cxn>
                  <a:cxn ang="0">
                    <a:pos x="76" y="426"/>
                  </a:cxn>
                  <a:cxn ang="0">
                    <a:pos x="104" y="440"/>
                  </a:cxn>
                  <a:cxn ang="0">
                    <a:pos x="94" y="488"/>
                  </a:cxn>
                  <a:cxn ang="0">
                    <a:pos x="110" y="498"/>
                  </a:cxn>
                  <a:cxn ang="0">
                    <a:pos x="118" y="518"/>
                  </a:cxn>
                  <a:cxn ang="0">
                    <a:pos x="116" y="476"/>
                  </a:cxn>
                  <a:cxn ang="0">
                    <a:pos x="130" y="448"/>
                  </a:cxn>
                  <a:cxn ang="0">
                    <a:pos x="180" y="426"/>
                  </a:cxn>
                  <a:cxn ang="0">
                    <a:pos x="212" y="440"/>
                  </a:cxn>
                  <a:cxn ang="0">
                    <a:pos x="222" y="424"/>
                  </a:cxn>
                  <a:cxn ang="0">
                    <a:pos x="246" y="442"/>
                  </a:cxn>
                  <a:cxn ang="0">
                    <a:pos x="260" y="434"/>
                  </a:cxn>
                  <a:cxn ang="0">
                    <a:pos x="244" y="462"/>
                  </a:cxn>
                  <a:cxn ang="0">
                    <a:pos x="350" y="444"/>
                  </a:cxn>
                  <a:cxn ang="0">
                    <a:pos x="344" y="472"/>
                  </a:cxn>
                  <a:cxn ang="0">
                    <a:pos x="330" y="528"/>
                  </a:cxn>
                  <a:cxn ang="0">
                    <a:pos x="414" y="474"/>
                  </a:cxn>
                  <a:cxn ang="0">
                    <a:pos x="480" y="502"/>
                  </a:cxn>
                  <a:cxn ang="0">
                    <a:pos x="526" y="528"/>
                  </a:cxn>
                  <a:cxn ang="0">
                    <a:pos x="494" y="556"/>
                  </a:cxn>
                  <a:cxn ang="0">
                    <a:pos x="528" y="588"/>
                  </a:cxn>
                  <a:cxn ang="0">
                    <a:pos x="844" y="532"/>
                  </a:cxn>
                </a:cxnLst>
                <a:rect l="0" t="0" r="r" b="b"/>
                <a:pathLst>
                  <a:path w="990" h="588">
                    <a:moveTo>
                      <a:pt x="844" y="532"/>
                    </a:moveTo>
                    <a:lnTo>
                      <a:pt x="990" y="0"/>
                    </a:lnTo>
                    <a:lnTo>
                      <a:pt x="554" y="10"/>
                    </a:lnTo>
                    <a:lnTo>
                      <a:pt x="534" y="38"/>
                    </a:lnTo>
                    <a:lnTo>
                      <a:pt x="506" y="50"/>
                    </a:lnTo>
                    <a:lnTo>
                      <a:pt x="506" y="62"/>
                    </a:lnTo>
                    <a:lnTo>
                      <a:pt x="550" y="38"/>
                    </a:lnTo>
                    <a:lnTo>
                      <a:pt x="548" y="58"/>
                    </a:lnTo>
                    <a:lnTo>
                      <a:pt x="506" y="74"/>
                    </a:lnTo>
                    <a:lnTo>
                      <a:pt x="508" y="86"/>
                    </a:lnTo>
                    <a:lnTo>
                      <a:pt x="550" y="64"/>
                    </a:lnTo>
                    <a:lnTo>
                      <a:pt x="552" y="86"/>
                    </a:lnTo>
                    <a:lnTo>
                      <a:pt x="506" y="104"/>
                    </a:lnTo>
                    <a:lnTo>
                      <a:pt x="482" y="112"/>
                    </a:lnTo>
                    <a:lnTo>
                      <a:pt x="480" y="72"/>
                    </a:lnTo>
                    <a:lnTo>
                      <a:pt x="414" y="90"/>
                    </a:lnTo>
                    <a:lnTo>
                      <a:pt x="394" y="84"/>
                    </a:lnTo>
                    <a:lnTo>
                      <a:pt x="410" y="102"/>
                    </a:lnTo>
                    <a:lnTo>
                      <a:pt x="472" y="84"/>
                    </a:lnTo>
                    <a:lnTo>
                      <a:pt x="410" y="116"/>
                    </a:lnTo>
                    <a:lnTo>
                      <a:pt x="390" y="110"/>
                    </a:lnTo>
                    <a:lnTo>
                      <a:pt x="384" y="122"/>
                    </a:lnTo>
                    <a:lnTo>
                      <a:pt x="404" y="128"/>
                    </a:lnTo>
                    <a:lnTo>
                      <a:pt x="472" y="98"/>
                    </a:lnTo>
                    <a:lnTo>
                      <a:pt x="472" y="122"/>
                    </a:lnTo>
                    <a:lnTo>
                      <a:pt x="406" y="144"/>
                    </a:lnTo>
                    <a:lnTo>
                      <a:pt x="402" y="160"/>
                    </a:lnTo>
                    <a:lnTo>
                      <a:pt x="390" y="160"/>
                    </a:lnTo>
                    <a:lnTo>
                      <a:pt x="402" y="172"/>
                    </a:lnTo>
                    <a:lnTo>
                      <a:pt x="396" y="200"/>
                    </a:lnTo>
                    <a:lnTo>
                      <a:pt x="382" y="202"/>
                    </a:lnTo>
                    <a:lnTo>
                      <a:pt x="374" y="182"/>
                    </a:lnTo>
                    <a:lnTo>
                      <a:pt x="364" y="190"/>
                    </a:lnTo>
                    <a:lnTo>
                      <a:pt x="364" y="216"/>
                    </a:lnTo>
                    <a:lnTo>
                      <a:pt x="352" y="226"/>
                    </a:lnTo>
                    <a:lnTo>
                      <a:pt x="322" y="234"/>
                    </a:lnTo>
                    <a:lnTo>
                      <a:pt x="300" y="218"/>
                    </a:lnTo>
                    <a:lnTo>
                      <a:pt x="290" y="196"/>
                    </a:lnTo>
                    <a:lnTo>
                      <a:pt x="276" y="198"/>
                    </a:lnTo>
                    <a:lnTo>
                      <a:pt x="280" y="216"/>
                    </a:lnTo>
                    <a:lnTo>
                      <a:pt x="268" y="238"/>
                    </a:lnTo>
                    <a:lnTo>
                      <a:pt x="270" y="252"/>
                    </a:lnTo>
                    <a:lnTo>
                      <a:pt x="222" y="278"/>
                    </a:lnTo>
                    <a:lnTo>
                      <a:pt x="184" y="280"/>
                    </a:lnTo>
                    <a:lnTo>
                      <a:pt x="156" y="274"/>
                    </a:lnTo>
                    <a:lnTo>
                      <a:pt x="130" y="258"/>
                    </a:lnTo>
                    <a:lnTo>
                      <a:pt x="120" y="268"/>
                    </a:lnTo>
                    <a:lnTo>
                      <a:pt x="144" y="288"/>
                    </a:lnTo>
                    <a:lnTo>
                      <a:pt x="112" y="304"/>
                    </a:lnTo>
                    <a:lnTo>
                      <a:pt x="66" y="308"/>
                    </a:lnTo>
                    <a:lnTo>
                      <a:pt x="34" y="298"/>
                    </a:lnTo>
                    <a:lnTo>
                      <a:pt x="18" y="286"/>
                    </a:lnTo>
                    <a:lnTo>
                      <a:pt x="8" y="296"/>
                    </a:lnTo>
                    <a:lnTo>
                      <a:pt x="24" y="310"/>
                    </a:lnTo>
                    <a:lnTo>
                      <a:pt x="26" y="332"/>
                    </a:lnTo>
                    <a:lnTo>
                      <a:pt x="18" y="342"/>
                    </a:lnTo>
                    <a:lnTo>
                      <a:pt x="6" y="334"/>
                    </a:lnTo>
                    <a:lnTo>
                      <a:pt x="0" y="348"/>
                    </a:lnTo>
                    <a:lnTo>
                      <a:pt x="20" y="364"/>
                    </a:lnTo>
                    <a:lnTo>
                      <a:pt x="52" y="374"/>
                    </a:lnTo>
                    <a:lnTo>
                      <a:pt x="66" y="382"/>
                    </a:lnTo>
                    <a:lnTo>
                      <a:pt x="60" y="394"/>
                    </a:lnTo>
                    <a:lnTo>
                      <a:pt x="38" y="392"/>
                    </a:lnTo>
                    <a:lnTo>
                      <a:pt x="36" y="406"/>
                    </a:lnTo>
                    <a:lnTo>
                      <a:pt x="62" y="410"/>
                    </a:lnTo>
                    <a:lnTo>
                      <a:pt x="76" y="426"/>
                    </a:lnTo>
                    <a:lnTo>
                      <a:pt x="104" y="422"/>
                    </a:lnTo>
                    <a:lnTo>
                      <a:pt x="104" y="440"/>
                    </a:lnTo>
                    <a:lnTo>
                      <a:pt x="94" y="460"/>
                    </a:lnTo>
                    <a:lnTo>
                      <a:pt x="94" y="488"/>
                    </a:lnTo>
                    <a:lnTo>
                      <a:pt x="110" y="482"/>
                    </a:lnTo>
                    <a:lnTo>
                      <a:pt x="110" y="498"/>
                    </a:lnTo>
                    <a:lnTo>
                      <a:pt x="96" y="514"/>
                    </a:lnTo>
                    <a:lnTo>
                      <a:pt x="118" y="518"/>
                    </a:lnTo>
                    <a:lnTo>
                      <a:pt x="124" y="506"/>
                    </a:lnTo>
                    <a:lnTo>
                      <a:pt x="116" y="476"/>
                    </a:lnTo>
                    <a:lnTo>
                      <a:pt x="134" y="486"/>
                    </a:lnTo>
                    <a:lnTo>
                      <a:pt x="130" y="448"/>
                    </a:lnTo>
                    <a:lnTo>
                      <a:pt x="118" y="432"/>
                    </a:lnTo>
                    <a:lnTo>
                      <a:pt x="180" y="426"/>
                    </a:lnTo>
                    <a:lnTo>
                      <a:pt x="188" y="442"/>
                    </a:lnTo>
                    <a:lnTo>
                      <a:pt x="212" y="440"/>
                    </a:lnTo>
                    <a:lnTo>
                      <a:pt x="208" y="422"/>
                    </a:lnTo>
                    <a:lnTo>
                      <a:pt x="222" y="424"/>
                    </a:lnTo>
                    <a:lnTo>
                      <a:pt x="228" y="442"/>
                    </a:lnTo>
                    <a:lnTo>
                      <a:pt x="246" y="442"/>
                    </a:lnTo>
                    <a:lnTo>
                      <a:pt x="244" y="426"/>
                    </a:lnTo>
                    <a:lnTo>
                      <a:pt x="260" y="434"/>
                    </a:lnTo>
                    <a:lnTo>
                      <a:pt x="288" y="428"/>
                    </a:lnTo>
                    <a:lnTo>
                      <a:pt x="244" y="462"/>
                    </a:lnTo>
                    <a:lnTo>
                      <a:pt x="266" y="492"/>
                    </a:lnTo>
                    <a:lnTo>
                      <a:pt x="350" y="444"/>
                    </a:lnTo>
                    <a:lnTo>
                      <a:pt x="368" y="452"/>
                    </a:lnTo>
                    <a:lnTo>
                      <a:pt x="344" y="472"/>
                    </a:lnTo>
                    <a:lnTo>
                      <a:pt x="300" y="502"/>
                    </a:lnTo>
                    <a:lnTo>
                      <a:pt x="330" y="528"/>
                    </a:lnTo>
                    <a:lnTo>
                      <a:pt x="370" y="502"/>
                    </a:lnTo>
                    <a:lnTo>
                      <a:pt x="414" y="474"/>
                    </a:lnTo>
                    <a:lnTo>
                      <a:pt x="426" y="508"/>
                    </a:lnTo>
                    <a:lnTo>
                      <a:pt x="480" y="502"/>
                    </a:lnTo>
                    <a:lnTo>
                      <a:pt x="476" y="524"/>
                    </a:lnTo>
                    <a:lnTo>
                      <a:pt x="526" y="528"/>
                    </a:lnTo>
                    <a:lnTo>
                      <a:pt x="516" y="542"/>
                    </a:lnTo>
                    <a:lnTo>
                      <a:pt x="494" y="556"/>
                    </a:lnTo>
                    <a:lnTo>
                      <a:pt x="512" y="582"/>
                    </a:lnTo>
                    <a:lnTo>
                      <a:pt x="528" y="588"/>
                    </a:lnTo>
                    <a:lnTo>
                      <a:pt x="836" y="568"/>
                    </a:lnTo>
                    <a:lnTo>
                      <a:pt x="844" y="53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sz="28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8393" name="Freeform 25"/>
              <p:cNvSpPr>
                <a:spLocks/>
              </p:cNvSpPr>
              <p:nvPr/>
            </p:nvSpPr>
            <p:spPr bwMode="ltGray">
              <a:xfrm>
                <a:off x="2287" y="2350"/>
                <a:ext cx="129" cy="132"/>
              </a:xfrm>
              <a:custGeom>
                <a:avLst/>
                <a:gdLst/>
                <a:ahLst/>
                <a:cxnLst>
                  <a:cxn ang="0">
                    <a:pos x="129" y="78"/>
                  </a:cxn>
                  <a:cxn ang="0">
                    <a:pos x="127" y="0"/>
                  </a:cxn>
                  <a:cxn ang="0">
                    <a:pos x="119" y="4"/>
                  </a:cxn>
                  <a:cxn ang="0">
                    <a:pos x="119" y="66"/>
                  </a:cxn>
                  <a:cxn ang="0">
                    <a:pos x="107" y="72"/>
                  </a:cxn>
                  <a:cxn ang="0">
                    <a:pos x="109" y="10"/>
                  </a:cxn>
                  <a:cxn ang="0">
                    <a:pos x="97" y="14"/>
                  </a:cxn>
                  <a:cxn ang="0">
                    <a:pos x="99" y="88"/>
                  </a:cxn>
                  <a:cxn ang="0">
                    <a:pos x="47" y="108"/>
                  </a:cxn>
                  <a:cxn ang="0">
                    <a:pos x="41" y="46"/>
                  </a:cxn>
                  <a:cxn ang="0">
                    <a:pos x="33" y="48"/>
                  </a:cxn>
                  <a:cxn ang="0">
                    <a:pos x="33" y="104"/>
                  </a:cxn>
                  <a:cxn ang="0">
                    <a:pos x="15" y="110"/>
                  </a:cxn>
                  <a:cxn ang="0">
                    <a:pos x="15" y="52"/>
                  </a:cxn>
                  <a:cxn ang="0">
                    <a:pos x="1" y="58"/>
                  </a:cxn>
                  <a:cxn ang="0">
                    <a:pos x="7" y="132"/>
                  </a:cxn>
                  <a:cxn ang="0">
                    <a:pos x="129" y="78"/>
                  </a:cxn>
                </a:cxnLst>
                <a:rect l="0" t="0" r="r" b="b"/>
                <a:pathLst>
                  <a:path w="129" h="132">
                    <a:moveTo>
                      <a:pt x="129" y="78"/>
                    </a:moveTo>
                    <a:lnTo>
                      <a:pt x="127" y="0"/>
                    </a:lnTo>
                    <a:lnTo>
                      <a:pt x="119" y="4"/>
                    </a:lnTo>
                    <a:lnTo>
                      <a:pt x="119" y="66"/>
                    </a:lnTo>
                    <a:lnTo>
                      <a:pt x="107" y="72"/>
                    </a:lnTo>
                    <a:lnTo>
                      <a:pt x="109" y="10"/>
                    </a:lnTo>
                    <a:lnTo>
                      <a:pt x="97" y="14"/>
                    </a:lnTo>
                    <a:lnTo>
                      <a:pt x="99" y="88"/>
                    </a:lnTo>
                    <a:lnTo>
                      <a:pt x="47" y="108"/>
                    </a:lnTo>
                    <a:lnTo>
                      <a:pt x="41" y="46"/>
                    </a:lnTo>
                    <a:lnTo>
                      <a:pt x="33" y="48"/>
                    </a:lnTo>
                    <a:lnTo>
                      <a:pt x="33" y="104"/>
                    </a:lnTo>
                    <a:lnTo>
                      <a:pt x="15" y="110"/>
                    </a:lnTo>
                    <a:lnTo>
                      <a:pt x="15" y="52"/>
                    </a:lnTo>
                    <a:cubicBezTo>
                      <a:pt x="0" y="56"/>
                      <a:pt x="1" y="51"/>
                      <a:pt x="1" y="58"/>
                    </a:cubicBezTo>
                    <a:lnTo>
                      <a:pt x="7" y="132"/>
                    </a:lnTo>
                    <a:lnTo>
                      <a:pt x="129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sz="2800" smtClean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5" name="Group 26"/>
              <p:cNvGrpSpPr>
                <a:grpSpLocks/>
              </p:cNvGrpSpPr>
              <p:nvPr/>
            </p:nvGrpSpPr>
            <p:grpSpPr bwMode="auto">
              <a:xfrm>
                <a:off x="1838" y="2868"/>
                <a:ext cx="1950" cy="604"/>
                <a:chOff x="1838" y="2868"/>
                <a:chExt cx="1950" cy="604"/>
              </a:xfrm>
            </p:grpSpPr>
            <p:sp>
              <p:nvSpPr>
                <p:cNvPr id="58395" name="Freeform 27"/>
                <p:cNvSpPr>
                  <a:spLocks/>
                </p:cNvSpPr>
                <p:nvPr/>
              </p:nvSpPr>
              <p:spPr bwMode="ltGray">
                <a:xfrm>
                  <a:off x="1838" y="2868"/>
                  <a:ext cx="1056" cy="604"/>
                </a:xfrm>
                <a:custGeom>
                  <a:avLst/>
                  <a:gdLst/>
                  <a:ahLst/>
                  <a:cxnLst>
                    <a:cxn ang="0">
                      <a:pos x="1056" y="590"/>
                    </a:cxn>
                    <a:cxn ang="0">
                      <a:pos x="512" y="584"/>
                    </a:cxn>
                    <a:cxn ang="0">
                      <a:pos x="510" y="566"/>
                    </a:cxn>
                    <a:cxn ang="0">
                      <a:pos x="532" y="532"/>
                    </a:cxn>
                    <a:cxn ang="0">
                      <a:pos x="490" y="528"/>
                    </a:cxn>
                    <a:cxn ang="0">
                      <a:pos x="470" y="514"/>
                    </a:cxn>
                    <a:cxn ang="0">
                      <a:pos x="462" y="492"/>
                    </a:cxn>
                    <a:cxn ang="0">
                      <a:pos x="430" y="496"/>
                    </a:cxn>
                    <a:cxn ang="0">
                      <a:pos x="400" y="516"/>
                    </a:cxn>
                    <a:cxn ang="0">
                      <a:pos x="382" y="504"/>
                    </a:cxn>
                    <a:cxn ang="0">
                      <a:pos x="312" y="520"/>
                    </a:cxn>
                    <a:cxn ang="0">
                      <a:pos x="348" y="462"/>
                    </a:cxn>
                    <a:cxn ang="0">
                      <a:pos x="322" y="448"/>
                    </a:cxn>
                    <a:cxn ang="0">
                      <a:pos x="250" y="468"/>
                    </a:cxn>
                    <a:cxn ang="0">
                      <a:pos x="242" y="438"/>
                    </a:cxn>
                    <a:cxn ang="0">
                      <a:pos x="282" y="422"/>
                    </a:cxn>
                    <a:cxn ang="0">
                      <a:pos x="220" y="428"/>
                    </a:cxn>
                    <a:cxn ang="0">
                      <a:pos x="162" y="422"/>
                    </a:cxn>
                    <a:cxn ang="0">
                      <a:pos x="114" y="444"/>
                    </a:cxn>
                    <a:cxn ang="0">
                      <a:pos x="126" y="484"/>
                    </a:cxn>
                    <a:cxn ang="0">
                      <a:pos x="112" y="490"/>
                    </a:cxn>
                    <a:cxn ang="0">
                      <a:pos x="106" y="512"/>
                    </a:cxn>
                    <a:cxn ang="0">
                      <a:pos x="104" y="480"/>
                    </a:cxn>
                    <a:cxn ang="0">
                      <a:pos x="96" y="440"/>
                    </a:cxn>
                    <a:cxn ang="0">
                      <a:pos x="76" y="418"/>
                    </a:cxn>
                    <a:cxn ang="0">
                      <a:pos x="38" y="390"/>
                    </a:cxn>
                    <a:cxn ang="0">
                      <a:pos x="50" y="374"/>
                    </a:cxn>
                    <a:cxn ang="0">
                      <a:pos x="20" y="324"/>
                    </a:cxn>
                    <a:cxn ang="0">
                      <a:pos x="8" y="308"/>
                    </a:cxn>
                    <a:cxn ang="0">
                      <a:pos x="2" y="270"/>
                    </a:cxn>
                    <a:cxn ang="0">
                      <a:pos x="50" y="286"/>
                    </a:cxn>
                    <a:cxn ang="0">
                      <a:pos x="136" y="276"/>
                    </a:cxn>
                    <a:cxn ang="0">
                      <a:pos x="126" y="252"/>
                    </a:cxn>
                    <a:cxn ang="0">
                      <a:pos x="156" y="250"/>
                    </a:cxn>
                    <a:cxn ang="0">
                      <a:pos x="200" y="256"/>
                    </a:cxn>
                    <a:cxn ang="0">
                      <a:pos x="254" y="240"/>
                    </a:cxn>
                    <a:cxn ang="0">
                      <a:pos x="398" y="180"/>
                    </a:cxn>
                    <a:cxn ang="0">
                      <a:pos x="366" y="158"/>
                    </a:cxn>
                    <a:cxn ang="0">
                      <a:pos x="436" y="126"/>
                    </a:cxn>
                    <a:cxn ang="0">
                      <a:pos x="472" y="100"/>
                    </a:cxn>
                    <a:cxn ang="0">
                      <a:pos x="398" y="102"/>
                    </a:cxn>
                    <a:cxn ang="0">
                      <a:pos x="386" y="84"/>
                    </a:cxn>
                    <a:cxn ang="0">
                      <a:pos x="470" y="90"/>
                    </a:cxn>
                    <a:cxn ang="0">
                      <a:pos x="426" y="82"/>
                    </a:cxn>
                    <a:cxn ang="0">
                      <a:pos x="384" y="70"/>
                    </a:cxn>
                    <a:cxn ang="0">
                      <a:pos x="424" y="72"/>
                    </a:cxn>
                    <a:cxn ang="0">
                      <a:pos x="482" y="66"/>
                    </a:cxn>
                    <a:cxn ang="0">
                      <a:pos x="512" y="118"/>
                    </a:cxn>
                    <a:cxn ang="0">
                      <a:pos x="522" y="58"/>
                    </a:cxn>
                    <a:cxn ang="0">
                      <a:pos x="536" y="110"/>
                    </a:cxn>
                    <a:cxn ang="0">
                      <a:pos x="548" y="52"/>
                    </a:cxn>
                    <a:cxn ang="0">
                      <a:pos x="566" y="102"/>
                    </a:cxn>
                    <a:cxn ang="0">
                      <a:pos x="908" y="0"/>
                    </a:cxn>
                  </a:cxnLst>
                  <a:rect l="0" t="0" r="r" b="b"/>
                  <a:pathLst>
                    <a:path w="1056" h="604">
                      <a:moveTo>
                        <a:pt x="1050" y="8"/>
                      </a:moveTo>
                      <a:lnTo>
                        <a:pt x="1056" y="590"/>
                      </a:lnTo>
                      <a:lnTo>
                        <a:pt x="526" y="604"/>
                      </a:lnTo>
                      <a:lnTo>
                        <a:pt x="512" y="584"/>
                      </a:lnTo>
                      <a:lnTo>
                        <a:pt x="526" y="574"/>
                      </a:lnTo>
                      <a:lnTo>
                        <a:pt x="510" y="566"/>
                      </a:lnTo>
                      <a:lnTo>
                        <a:pt x="510" y="548"/>
                      </a:lnTo>
                      <a:lnTo>
                        <a:pt x="532" y="532"/>
                      </a:lnTo>
                      <a:lnTo>
                        <a:pt x="530" y="520"/>
                      </a:lnTo>
                      <a:lnTo>
                        <a:pt x="490" y="528"/>
                      </a:lnTo>
                      <a:lnTo>
                        <a:pt x="486" y="514"/>
                      </a:lnTo>
                      <a:lnTo>
                        <a:pt x="470" y="514"/>
                      </a:lnTo>
                      <a:lnTo>
                        <a:pt x="474" y="496"/>
                      </a:lnTo>
                      <a:lnTo>
                        <a:pt x="462" y="492"/>
                      </a:lnTo>
                      <a:lnTo>
                        <a:pt x="436" y="508"/>
                      </a:lnTo>
                      <a:lnTo>
                        <a:pt x="430" y="496"/>
                      </a:lnTo>
                      <a:lnTo>
                        <a:pt x="408" y="504"/>
                      </a:lnTo>
                      <a:lnTo>
                        <a:pt x="400" y="516"/>
                      </a:lnTo>
                      <a:lnTo>
                        <a:pt x="388" y="514"/>
                      </a:lnTo>
                      <a:lnTo>
                        <a:pt x="382" y="504"/>
                      </a:lnTo>
                      <a:lnTo>
                        <a:pt x="370" y="506"/>
                      </a:lnTo>
                      <a:lnTo>
                        <a:pt x="312" y="520"/>
                      </a:lnTo>
                      <a:lnTo>
                        <a:pt x="296" y="494"/>
                      </a:lnTo>
                      <a:lnTo>
                        <a:pt x="348" y="462"/>
                      </a:lnTo>
                      <a:lnTo>
                        <a:pt x="340" y="444"/>
                      </a:lnTo>
                      <a:lnTo>
                        <a:pt x="322" y="448"/>
                      </a:lnTo>
                      <a:lnTo>
                        <a:pt x="264" y="470"/>
                      </a:lnTo>
                      <a:lnTo>
                        <a:pt x="250" y="468"/>
                      </a:lnTo>
                      <a:lnTo>
                        <a:pt x="236" y="448"/>
                      </a:lnTo>
                      <a:lnTo>
                        <a:pt x="242" y="438"/>
                      </a:lnTo>
                      <a:lnTo>
                        <a:pt x="260" y="430"/>
                      </a:lnTo>
                      <a:lnTo>
                        <a:pt x="282" y="422"/>
                      </a:lnTo>
                      <a:lnTo>
                        <a:pt x="246" y="428"/>
                      </a:lnTo>
                      <a:lnTo>
                        <a:pt x="220" y="428"/>
                      </a:lnTo>
                      <a:lnTo>
                        <a:pt x="180" y="432"/>
                      </a:lnTo>
                      <a:lnTo>
                        <a:pt x="162" y="422"/>
                      </a:lnTo>
                      <a:lnTo>
                        <a:pt x="120" y="422"/>
                      </a:lnTo>
                      <a:lnTo>
                        <a:pt x="114" y="444"/>
                      </a:lnTo>
                      <a:lnTo>
                        <a:pt x="122" y="458"/>
                      </a:lnTo>
                      <a:lnTo>
                        <a:pt x="126" y="484"/>
                      </a:lnTo>
                      <a:lnTo>
                        <a:pt x="110" y="478"/>
                      </a:lnTo>
                      <a:lnTo>
                        <a:pt x="112" y="490"/>
                      </a:lnTo>
                      <a:lnTo>
                        <a:pt x="124" y="508"/>
                      </a:lnTo>
                      <a:lnTo>
                        <a:pt x="106" y="512"/>
                      </a:lnTo>
                      <a:lnTo>
                        <a:pt x="94" y="502"/>
                      </a:lnTo>
                      <a:lnTo>
                        <a:pt x="104" y="480"/>
                      </a:lnTo>
                      <a:lnTo>
                        <a:pt x="92" y="482"/>
                      </a:lnTo>
                      <a:lnTo>
                        <a:pt x="96" y="440"/>
                      </a:lnTo>
                      <a:lnTo>
                        <a:pt x="106" y="420"/>
                      </a:lnTo>
                      <a:lnTo>
                        <a:pt x="76" y="418"/>
                      </a:lnTo>
                      <a:lnTo>
                        <a:pt x="58" y="404"/>
                      </a:lnTo>
                      <a:lnTo>
                        <a:pt x="38" y="390"/>
                      </a:lnTo>
                      <a:lnTo>
                        <a:pt x="34" y="378"/>
                      </a:lnTo>
                      <a:lnTo>
                        <a:pt x="50" y="374"/>
                      </a:lnTo>
                      <a:lnTo>
                        <a:pt x="32" y="334"/>
                      </a:lnTo>
                      <a:lnTo>
                        <a:pt x="20" y="324"/>
                      </a:lnTo>
                      <a:lnTo>
                        <a:pt x="0" y="318"/>
                      </a:lnTo>
                      <a:lnTo>
                        <a:pt x="8" y="308"/>
                      </a:lnTo>
                      <a:lnTo>
                        <a:pt x="22" y="292"/>
                      </a:lnTo>
                      <a:lnTo>
                        <a:pt x="2" y="270"/>
                      </a:lnTo>
                      <a:lnTo>
                        <a:pt x="20" y="264"/>
                      </a:lnTo>
                      <a:lnTo>
                        <a:pt x="50" y="286"/>
                      </a:lnTo>
                      <a:lnTo>
                        <a:pt x="116" y="286"/>
                      </a:lnTo>
                      <a:lnTo>
                        <a:pt x="136" y="276"/>
                      </a:lnTo>
                      <a:lnTo>
                        <a:pt x="138" y="260"/>
                      </a:lnTo>
                      <a:lnTo>
                        <a:pt x="126" y="252"/>
                      </a:lnTo>
                      <a:lnTo>
                        <a:pt x="140" y="242"/>
                      </a:lnTo>
                      <a:lnTo>
                        <a:pt x="156" y="250"/>
                      </a:lnTo>
                      <a:lnTo>
                        <a:pt x="176" y="260"/>
                      </a:lnTo>
                      <a:lnTo>
                        <a:pt x="200" y="256"/>
                      </a:lnTo>
                      <a:lnTo>
                        <a:pt x="222" y="246"/>
                      </a:lnTo>
                      <a:lnTo>
                        <a:pt x="254" y="240"/>
                      </a:lnTo>
                      <a:lnTo>
                        <a:pt x="346" y="206"/>
                      </a:lnTo>
                      <a:lnTo>
                        <a:pt x="398" y="180"/>
                      </a:lnTo>
                      <a:lnTo>
                        <a:pt x="408" y="172"/>
                      </a:lnTo>
                      <a:lnTo>
                        <a:pt x="366" y="158"/>
                      </a:lnTo>
                      <a:lnTo>
                        <a:pt x="394" y="120"/>
                      </a:lnTo>
                      <a:lnTo>
                        <a:pt x="436" y="126"/>
                      </a:lnTo>
                      <a:lnTo>
                        <a:pt x="474" y="122"/>
                      </a:lnTo>
                      <a:lnTo>
                        <a:pt x="472" y="100"/>
                      </a:lnTo>
                      <a:lnTo>
                        <a:pt x="414" y="106"/>
                      </a:lnTo>
                      <a:lnTo>
                        <a:pt x="398" y="102"/>
                      </a:lnTo>
                      <a:lnTo>
                        <a:pt x="378" y="94"/>
                      </a:lnTo>
                      <a:cubicBezTo>
                        <a:pt x="384" y="83"/>
                        <a:pt x="380" y="84"/>
                        <a:pt x="386" y="84"/>
                      </a:cubicBezTo>
                      <a:lnTo>
                        <a:pt x="420" y="98"/>
                      </a:lnTo>
                      <a:lnTo>
                        <a:pt x="470" y="90"/>
                      </a:lnTo>
                      <a:lnTo>
                        <a:pt x="470" y="74"/>
                      </a:lnTo>
                      <a:lnTo>
                        <a:pt x="426" y="82"/>
                      </a:lnTo>
                      <a:lnTo>
                        <a:pt x="402" y="78"/>
                      </a:lnTo>
                      <a:cubicBezTo>
                        <a:pt x="396" y="75"/>
                        <a:pt x="384" y="70"/>
                        <a:pt x="384" y="70"/>
                      </a:cubicBezTo>
                      <a:lnTo>
                        <a:pt x="392" y="60"/>
                      </a:lnTo>
                      <a:lnTo>
                        <a:pt x="424" y="72"/>
                      </a:lnTo>
                      <a:lnTo>
                        <a:pt x="454" y="68"/>
                      </a:lnTo>
                      <a:lnTo>
                        <a:pt x="482" y="66"/>
                      </a:lnTo>
                      <a:lnTo>
                        <a:pt x="484" y="122"/>
                      </a:lnTo>
                      <a:lnTo>
                        <a:pt x="512" y="118"/>
                      </a:lnTo>
                      <a:lnTo>
                        <a:pt x="510" y="62"/>
                      </a:lnTo>
                      <a:lnTo>
                        <a:pt x="522" y="58"/>
                      </a:lnTo>
                      <a:lnTo>
                        <a:pt x="524" y="114"/>
                      </a:lnTo>
                      <a:lnTo>
                        <a:pt x="536" y="110"/>
                      </a:lnTo>
                      <a:lnTo>
                        <a:pt x="536" y="54"/>
                      </a:lnTo>
                      <a:lnTo>
                        <a:pt x="548" y="52"/>
                      </a:lnTo>
                      <a:lnTo>
                        <a:pt x="548" y="110"/>
                      </a:lnTo>
                      <a:lnTo>
                        <a:pt x="566" y="102"/>
                      </a:lnTo>
                      <a:lnTo>
                        <a:pt x="564" y="20"/>
                      </a:lnTo>
                      <a:lnTo>
                        <a:pt x="908" y="0"/>
                      </a:lnTo>
                      <a:lnTo>
                        <a:pt x="1050" y="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US" sz="28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396" name="Freeform 28"/>
                <p:cNvSpPr>
                  <a:spLocks/>
                </p:cNvSpPr>
                <p:nvPr/>
              </p:nvSpPr>
              <p:spPr bwMode="ltGray">
                <a:xfrm>
                  <a:off x="2242" y="2912"/>
                  <a:ext cx="204" cy="110"/>
                </a:xfrm>
                <a:custGeom>
                  <a:avLst/>
                  <a:gdLst/>
                  <a:ahLst/>
                  <a:cxnLst>
                    <a:cxn ang="0">
                      <a:pos x="190" y="0"/>
                    </a:cxn>
                    <a:cxn ang="0">
                      <a:pos x="110" y="16"/>
                    </a:cxn>
                    <a:cxn ang="0">
                      <a:pos x="112" y="22"/>
                    </a:cxn>
                    <a:cxn ang="0">
                      <a:pos x="172" y="14"/>
                    </a:cxn>
                    <a:cxn ang="0">
                      <a:pos x="170" y="26"/>
                    </a:cxn>
                    <a:cxn ang="0">
                      <a:pos x="110" y="38"/>
                    </a:cxn>
                    <a:cxn ang="0">
                      <a:pos x="112" y="50"/>
                    </a:cxn>
                    <a:cxn ang="0">
                      <a:pos x="174" y="34"/>
                    </a:cxn>
                    <a:cxn ang="0">
                      <a:pos x="178" y="80"/>
                    </a:cxn>
                    <a:cxn ang="0">
                      <a:pos x="120" y="84"/>
                    </a:cxn>
                    <a:cxn ang="0">
                      <a:pos x="74" y="44"/>
                    </a:cxn>
                    <a:cxn ang="0">
                      <a:pos x="74" y="56"/>
                    </a:cxn>
                    <a:cxn ang="0">
                      <a:pos x="110" y="86"/>
                    </a:cxn>
                    <a:cxn ang="0">
                      <a:pos x="46" y="94"/>
                    </a:cxn>
                    <a:cxn ang="0">
                      <a:pos x="46" y="30"/>
                    </a:cxn>
                    <a:cxn ang="0">
                      <a:pos x="30" y="34"/>
                    </a:cxn>
                    <a:cxn ang="0">
                      <a:pos x="34" y="94"/>
                    </a:cxn>
                    <a:cxn ang="0">
                      <a:pos x="12" y="88"/>
                    </a:cxn>
                    <a:cxn ang="0">
                      <a:pos x="12" y="32"/>
                    </a:cxn>
                    <a:cxn ang="0">
                      <a:pos x="0" y="28"/>
                    </a:cxn>
                    <a:cxn ang="0">
                      <a:pos x="4" y="92"/>
                    </a:cxn>
                    <a:cxn ang="0">
                      <a:pos x="70" y="110"/>
                    </a:cxn>
                    <a:cxn ang="0">
                      <a:pos x="182" y="98"/>
                    </a:cxn>
                    <a:cxn ang="0">
                      <a:pos x="204" y="72"/>
                    </a:cxn>
                    <a:cxn ang="0">
                      <a:pos x="190" y="0"/>
                    </a:cxn>
                  </a:cxnLst>
                  <a:rect l="0" t="0" r="r" b="b"/>
                  <a:pathLst>
                    <a:path w="204" h="110">
                      <a:moveTo>
                        <a:pt x="190" y="0"/>
                      </a:moveTo>
                      <a:lnTo>
                        <a:pt x="110" y="16"/>
                      </a:lnTo>
                      <a:lnTo>
                        <a:pt x="112" y="22"/>
                      </a:lnTo>
                      <a:lnTo>
                        <a:pt x="172" y="14"/>
                      </a:lnTo>
                      <a:lnTo>
                        <a:pt x="170" y="26"/>
                      </a:lnTo>
                      <a:lnTo>
                        <a:pt x="110" y="38"/>
                      </a:lnTo>
                      <a:lnTo>
                        <a:pt x="112" y="50"/>
                      </a:lnTo>
                      <a:lnTo>
                        <a:pt x="174" y="34"/>
                      </a:lnTo>
                      <a:lnTo>
                        <a:pt x="178" y="80"/>
                      </a:lnTo>
                      <a:lnTo>
                        <a:pt x="120" y="84"/>
                      </a:lnTo>
                      <a:lnTo>
                        <a:pt x="74" y="44"/>
                      </a:lnTo>
                      <a:lnTo>
                        <a:pt x="74" y="56"/>
                      </a:lnTo>
                      <a:lnTo>
                        <a:pt x="110" y="86"/>
                      </a:lnTo>
                      <a:lnTo>
                        <a:pt x="46" y="94"/>
                      </a:lnTo>
                      <a:lnTo>
                        <a:pt x="46" y="30"/>
                      </a:lnTo>
                      <a:cubicBezTo>
                        <a:pt x="29" y="32"/>
                        <a:pt x="30" y="27"/>
                        <a:pt x="30" y="34"/>
                      </a:cubicBezTo>
                      <a:lnTo>
                        <a:pt x="34" y="94"/>
                      </a:lnTo>
                      <a:lnTo>
                        <a:pt x="12" y="88"/>
                      </a:lnTo>
                      <a:lnTo>
                        <a:pt x="12" y="32"/>
                      </a:lnTo>
                      <a:lnTo>
                        <a:pt x="0" y="28"/>
                      </a:lnTo>
                      <a:lnTo>
                        <a:pt x="4" y="92"/>
                      </a:lnTo>
                      <a:lnTo>
                        <a:pt x="70" y="110"/>
                      </a:lnTo>
                      <a:lnTo>
                        <a:pt x="182" y="98"/>
                      </a:lnTo>
                      <a:lnTo>
                        <a:pt x="204" y="72"/>
                      </a:lnTo>
                      <a:lnTo>
                        <a:pt x="190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US" sz="28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397" name="Freeform 29"/>
                <p:cNvSpPr>
                  <a:spLocks/>
                </p:cNvSpPr>
                <p:nvPr/>
              </p:nvSpPr>
              <p:spPr bwMode="ltGray">
                <a:xfrm>
                  <a:off x="2874" y="2868"/>
                  <a:ext cx="914" cy="584"/>
                </a:xfrm>
                <a:custGeom>
                  <a:avLst/>
                  <a:gdLst/>
                  <a:ahLst/>
                  <a:cxnLst>
                    <a:cxn ang="0">
                      <a:pos x="440" y="28"/>
                    </a:cxn>
                    <a:cxn ang="0">
                      <a:pos x="440" y="36"/>
                    </a:cxn>
                    <a:cxn ang="0">
                      <a:pos x="282" y="56"/>
                    </a:cxn>
                    <a:cxn ang="0">
                      <a:pos x="470" y="42"/>
                    </a:cxn>
                    <a:cxn ang="0">
                      <a:pos x="284" y="66"/>
                    </a:cxn>
                    <a:cxn ang="0">
                      <a:pos x="352" y="88"/>
                    </a:cxn>
                    <a:cxn ang="0">
                      <a:pos x="464" y="82"/>
                    </a:cxn>
                    <a:cxn ang="0">
                      <a:pos x="484" y="102"/>
                    </a:cxn>
                    <a:cxn ang="0">
                      <a:pos x="468" y="130"/>
                    </a:cxn>
                    <a:cxn ang="0">
                      <a:pos x="544" y="182"/>
                    </a:cxn>
                    <a:cxn ang="0">
                      <a:pos x="708" y="206"/>
                    </a:cxn>
                    <a:cxn ang="0">
                      <a:pos x="768" y="186"/>
                    </a:cxn>
                    <a:cxn ang="0">
                      <a:pos x="764" y="210"/>
                    </a:cxn>
                    <a:cxn ang="0">
                      <a:pos x="786" y="240"/>
                    </a:cxn>
                    <a:cxn ang="0">
                      <a:pos x="882" y="224"/>
                    </a:cxn>
                    <a:cxn ang="0">
                      <a:pos x="910" y="214"/>
                    </a:cxn>
                    <a:cxn ang="0">
                      <a:pos x="904" y="248"/>
                    </a:cxn>
                    <a:cxn ang="0">
                      <a:pos x="908" y="262"/>
                    </a:cxn>
                    <a:cxn ang="0">
                      <a:pos x="904" y="282"/>
                    </a:cxn>
                    <a:cxn ang="0">
                      <a:pos x="868" y="342"/>
                    </a:cxn>
                    <a:cxn ang="0">
                      <a:pos x="828" y="358"/>
                    </a:cxn>
                    <a:cxn ang="0">
                      <a:pos x="806" y="414"/>
                    </a:cxn>
                    <a:cxn ang="0">
                      <a:pos x="790" y="430"/>
                    </a:cxn>
                    <a:cxn ang="0">
                      <a:pos x="802" y="472"/>
                    </a:cxn>
                    <a:cxn ang="0">
                      <a:pos x="784" y="452"/>
                    </a:cxn>
                    <a:cxn ang="0">
                      <a:pos x="770" y="440"/>
                    </a:cxn>
                    <a:cxn ang="0">
                      <a:pos x="782" y="380"/>
                    </a:cxn>
                    <a:cxn ang="0">
                      <a:pos x="624" y="398"/>
                    </a:cxn>
                    <a:cxn ang="0">
                      <a:pos x="644" y="430"/>
                    </a:cxn>
                    <a:cxn ang="0">
                      <a:pos x="598" y="436"/>
                    </a:cxn>
                    <a:cxn ang="0">
                      <a:pos x="516" y="400"/>
                    </a:cxn>
                    <a:cxn ang="0">
                      <a:pos x="558" y="444"/>
                    </a:cxn>
                    <a:cxn ang="0">
                      <a:pos x="586" y="476"/>
                    </a:cxn>
                    <a:cxn ang="0">
                      <a:pos x="520" y="470"/>
                    </a:cxn>
                    <a:cxn ang="0">
                      <a:pos x="486" y="480"/>
                    </a:cxn>
                    <a:cxn ang="0">
                      <a:pos x="440" y="478"/>
                    </a:cxn>
                    <a:cxn ang="0">
                      <a:pos x="368" y="512"/>
                    </a:cxn>
                    <a:cxn ang="0">
                      <a:pos x="320" y="520"/>
                    </a:cxn>
                    <a:cxn ang="0">
                      <a:pos x="336" y="550"/>
                    </a:cxn>
                    <a:cxn ang="0">
                      <a:pos x="8" y="584"/>
                    </a:cxn>
                    <a:cxn ang="0">
                      <a:pos x="264" y="8"/>
                    </a:cxn>
                  </a:cxnLst>
                  <a:rect l="0" t="0" r="r" b="b"/>
                  <a:pathLst>
                    <a:path w="914" h="584">
                      <a:moveTo>
                        <a:pt x="282" y="22"/>
                      </a:moveTo>
                      <a:lnTo>
                        <a:pt x="440" y="28"/>
                      </a:lnTo>
                      <a:lnTo>
                        <a:pt x="468" y="18"/>
                      </a:lnTo>
                      <a:lnTo>
                        <a:pt x="440" y="36"/>
                      </a:lnTo>
                      <a:lnTo>
                        <a:pt x="280" y="36"/>
                      </a:lnTo>
                      <a:lnTo>
                        <a:pt x="282" y="56"/>
                      </a:lnTo>
                      <a:lnTo>
                        <a:pt x="440" y="52"/>
                      </a:lnTo>
                      <a:lnTo>
                        <a:pt x="470" y="42"/>
                      </a:lnTo>
                      <a:lnTo>
                        <a:pt x="440" y="64"/>
                      </a:lnTo>
                      <a:lnTo>
                        <a:pt x="284" y="66"/>
                      </a:lnTo>
                      <a:lnTo>
                        <a:pt x="298" y="78"/>
                      </a:lnTo>
                      <a:lnTo>
                        <a:pt x="352" y="88"/>
                      </a:lnTo>
                      <a:lnTo>
                        <a:pt x="430" y="84"/>
                      </a:lnTo>
                      <a:lnTo>
                        <a:pt x="464" y="82"/>
                      </a:lnTo>
                      <a:lnTo>
                        <a:pt x="466" y="102"/>
                      </a:lnTo>
                      <a:lnTo>
                        <a:pt x="484" y="102"/>
                      </a:lnTo>
                      <a:lnTo>
                        <a:pt x="488" y="120"/>
                      </a:lnTo>
                      <a:lnTo>
                        <a:pt x="468" y="130"/>
                      </a:lnTo>
                      <a:lnTo>
                        <a:pt x="476" y="148"/>
                      </a:lnTo>
                      <a:lnTo>
                        <a:pt x="544" y="182"/>
                      </a:lnTo>
                      <a:lnTo>
                        <a:pt x="636" y="202"/>
                      </a:lnTo>
                      <a:lnTo>
                        <a:pt x="708" y="206"/>
                      </a:lnTo>
                      <a:lnTo>
                        <a:pt x="742" y="196"/>
                      </a:lnTo>
                      <a:lnTo>
                        <a:pt x="768" y="186"/>
                      </a:lnTo>
                      <a:lnTo>
                        <a:pt x="778" y="194"/>
                      </a:lnTo>
                      <a:lnTo>
                        <a:pt x="764" y="210"/>
                      </a:lnTo>
                      <a:lnTo>
                        <a:pt x="766" y="228"/>
                      </a:lnTo>
                      <a:lnTo>
                        <a:pt x="786" y="240"/>
                      </a:lnTo>
                      <a:lnTo>
                        <a:pt x="838" y="236"/>
                      </a:lnTo>
                      <a:lnTo>
                        <a:pt x="882" y="224"/>
                      </a:lnTo>
                      <a:lnTo>
                        <a:pt x="902" y="204"/>
                      </a:lnTo>
                      <a:lnTo>
                        <a:pt x="910" y="214"/>
                      </a:lnTo>
                      <a:lnTo>
                        <a:pt x="896" y="232"/>
                      </a:lnTo>
                      <a:lnTo>
                        <a:pt x="904" y="248"/>
                      </a:lnTo>
                      <a:lnTo>
                        <a:pt x="894" y="260"/>
                      </a:lnTo>
                      <a:lnTo>
                        <a:pt x="908" y="262"/>
                      </a:lnTo>
                      <a:lnTo>
                        <a:pt x="914" y="274"/>
                      </a:lnTo>
                      <a:lnTo>
                        <a:pt x="904" y="282"/>
                      </a:lnTo>
                      <a:lnTo>
                        <a:pt x="856" y="328"/>
                      </a:lnTo>
                      <a:lnTo>
                        <a:pt x="868" y="342"/>
                      </a:lnTo>
                      <a:lnTo>
                        <a:pt x="844" y="358"/>
                      </a:lnTo>
                      <a:lnTo>
                        <a:pt x="828" y="358"/>
                      </a:lnTo>
                      <a:lnTo>
                        <a:pt x="792" y="378"/>
                      </a:lnTo>
                      <a:lnTo>
                        <a:pt x="806" y="414"/>
                      </a:lnTo>
                      <a:lnTo>
                        <a:pt x="802" y="442"/>
                      </a:lnTo>
                      <a:lnTo>
                        <a:pt x="790" y="430"/>
                      </a:lnTo>
                      <a:lnTo>
                        <a:pt x="790" y="450"/>
                      </a:lnTo>
                      <a:lnTo>
                        <a:pt x="802" y="472"/>
                      </a:lnTo>
                      <a:lnTo>
                        <a:pt x="774" y="472"/>
                      </a:lnTo>
                      <a:lnTo>
                        <a:pt x="784" y="452"/>
                      </a:lnTo>
                      <a:lnTo>
                        <a:pt x="786" y="428"/>
                      </a:lnTo>
                      <a:lnTo>
                        <a:pt x="770" y="440"/>
                      </a:lnTo>
                      <a:lnTo>
                        <a:pt x="774" y="398"/>
                      </a:lnTo>
                      <a:lnTo>
                        <a:pt x="782" y="380"/>
                      </a:lnTo>
                      <a:lnTo>
                        <a:pt x="686" y="396"/>
                      </a:lnTo>
                      <a:lnTo>
                        <a:pt x="624" y="398"/>
                      </a:lnTo>
                      <a:lnTo>
                        <a:pt x="642" y="418"/>
                      </a:lnTo>
                      <a:lnTo>
                        <a:pt x="644" y="430"/>
                      </a:lnTo>
                      <a:lnTo>
                        <a:pt x="626" y="442"/>
                      </a:lnTo>
                      <a:lnTo>
                        <a:pt x="598" y="436"/>
                      </a:lnTo>
                      <a:lnTo>
                        <a:pt x="532" y="406"/>
                      </a:lnTo>
                      <a:lnTo>
                        <a:pt x="516" y="400"/>
                      </a:lnTo>
                      <a:lnTo>
                        <a:pt x="496" y="424"/>
                      </a:lnTo>
                      <a:lnTo>
                        <a:pt x="558" y="444"/>
                      </a:lnTo>
                      <a:lnTo>
                        <a:pt x="588" y="462"/>
                      </a:lnTo>
                      <a:lnTo>
                        <a:pt x="586" y="476"/>
                      </a:lnTo>
                      <a:lnTo>
                        <a:pt x="570" y="494"/>
                      </a:lnTo>
                      <a:lnTo>
                        <a:pt x="520" y="470"/>
                      </a:lnTo>
                      <a:lnTo>
                        <a:pt x="500" y="482"/>
                      </a:lnTo>
                      <a:lnTo>
                        <a:pt x="486" y="480"/>
                      </a:lnTo>
                      <a:lnTo>
                        <a:pt x="448" y="462"/>
                      </a:lnTo>
                      <a:lnTo>
                        <a:pt x="440" y="478"/>
                      </a:lnTo>
                      <a:lnTo>
                        <a:pt x="388" y="476"/>
                      </a:lnTo>
                      <a:lnTo>
                        <a:pt x="368" y="512"/>
                      </a:lnTo>
                      <a:lnTo>
                        <a:pt x="328" y="508"/>
                      </a:lnTo>
                      <a:lnTo>
                        <a:pt x="320" y="520"/>
                      </a:lnTo>
                      <a:lnTo>
                        <a:pt x="332" y="534"/>
                      </a:lnTo>
                      <a:lnTo>
                        <a:pt x="336" y="550"/>
                      </a:lnTo>
                      <a:lnTo>
                        <a:pt x="308" y="580"/>
                      </a:lnTo>
                      <a:lnTo>
                        <a:pt x="8" y="584"/>
                      </a:lnTo>
                      <a:lnTo>
                        <a:pt x="0" y="0"/>
                      </a:lnTo>
                      <a:lnTo>
                        <a:pt x="264" y="8"/>
                      </a:lnTo>
                      <a:lnTo>
                        <a:pt x="282" y="2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US" sz="28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398" name="Freeform 30"/>
                <p:cNvSpPr>
                  <a:spLocks/>
                </p:cNvSpPr>
                <p:nvPr/>
              </p:nvSpPr>
              <p:spPr bwMode="ltGray">
                <a:xfrm>
                  <a:off x="3174" y="2896"/>
                  <a:ext cx="148" cy="92"/>
                </a:xfrm>
                <a:custGeom>
                  <a:avLst/>
                  <a:gdLst/>
                  <a:ahLst/>
                  <a:cxnLst>
                    <a:cxn ang="0">
                      <a:pos x="0" y="82"/>
                    </a:cxn>
                    <a:cxn ang="0">
                      <a:pos x="4" y="2"/>
                    </a:cxn>
                    <a:cxn ang="0">
                      <a:pos x="18" y="0"/>
                    </a:cxn>
                    <a:cxn ang="0">
                      <a:pos x="12" y="74"/>
                    </a:cxn>
                    <a:cxn ang="0">
                      <a:pos x="44" y="78"/>
                    </a:cxn>
                    <a:cxn ang="0">
                      <a:pos x="46" y="2"/>
                    </a:cxn>
                    <a:cxn ang="0">
                      <a:pos x="58" y="2"/>
                    </a:cxn>
                    <a:cxn ang="0">
                      <a:pos x="56" y="72"/>
                    </a:cxn>
                    <a:cxn ang="0">
                      <a:pos x="94" y="70"/>
                    </a:cxn>
                    <a:cxn ang="0">
                      <a:pos x="92" y="2"/>
                    </a:cxn>
                    <a:cxn ang="0">
                      <a:pos x="106" y="4"/>
                    </a:cxn>
                    <a:cxn ang="0">
                      <a:pos x="104" y="68"/>
                    </a:cxn>
                    <a:cxn ang="0">
                      <a:pos x="136" y="64"/>
                    </a:cxn>
                    <a:cxn ang="0">
                      <a:pos x="128" y="0"/>
                    </a:cxn>
                    <a:cxn ang="0">
                      <a:pos x="142" y="2"/>
                    </a:cxn>
                    <a:cxn ang="0">
                      <a:pos x="148" y="70"/>
                    </a:cxn>
                    <a:cxn ang="0">
                      <a:pos x="60" y="88"/>
                    </a:cxn>
                    <a:cxn ang="0">
                      <a:pos x="8" y="92"/>
                    </a:cxn>
                    <a:cxn ang="0">
                      <a:pos x="0" y="82"/>
                    </a:cxn>
                  </a:cxnLst>
                  <a:rect l="0" t="0" r="r" b="b"/>
                  <a:pathLst>
                    <a:path w="148" h="92">
                      <a:moveTo>
                        <a:pt x="0" y="82"/>
                      </a:moveTo>
                      <a:lnTo>
                        <a:pt x="4" y="2"/>
                      </a:lnTo>
                      <a:lnTo>
                        <a:pt x="18" y="0"/>
                      </a:lnTo>
                      <a:lnTo>
                        <a:pt x="12" y="74"/>
                      </a:lnTo>
                      <a:lnTo>
                        <a:pt x="44" y="78"/>
                      </a:lnTo>
                      <a:lnTo>
                        <a:pt x="46" y="2"/>
                      </a:lnTo>
                      <a:lnTo>
                        <a:pt x="58" y="2"/>
                      </a:lnTo>
                      <a:lnTo>
                        <a:pt x="56" y="72"/>
                      </a:lnTo>
                      <a:lnTo>
                        <a:pt x="94" y="70"/>
                      </a:lnTo>
                      <a:lnTo>
                        <a:pt x="92" y="2"/>
                      </a:lnTo>
                      <a:lnTo>
                        <a:pt x="106" y="4"/>
                      </a:lnTo>
                      <a:lnTo>
                        <a:pt x="104" y="68"/>
                      </a:lnTo>
                      <a:lnTo>
                        <a:pt x="136" y="64"/>
                      </a:lnTo>
                      <a:lnTo>
                        <a:pt x="128" y="0"/>
                      </a:lnTo>
                      <a:lnTo>
                        <a:pt x="142" y="2"/>
                      </a:lnTo>
                      <a:lnTo>
                        <a:pt x="148" y="70"/>
                      </a:lnTo>
                      <a:lnTo>
                        <a:pt x="60" y="88"/>
                      </a:lnTo>
                      <a:lnTo>
                        <a:pt x="8" y="92"/>
                      </a:lnTo>
                      <a:lnTo>
                        <a:pt x="0" y="8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US" sz="2800" smtClean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58399" name="Freeform 31"/>
              <p:cNvSpPr>
                <a:spLocks/>
              </p:cNvSpPr>
              <p:nvPr/>
            </p:nvSpPr>
            <p:spPr bwMode="ltGray">
              <a:xfrm>
                <a:off x="1754" y="3426"/>
                <a:ext cx="1156" cy="604"/>
              </a:xfrm>
              <a:custGeom>
                <a:avLst/>
                <a:gdLst/>
                <a:ahLst/>
                <a:cxnLst>
                  <a:cxn ang="0">
                    <a:pos x="1156" y="600"/>
                  </a:cxn>
                  <a:cxn ang="0">
                    <a:pos x="558" y="584"/>
                  </a:cxn>
                  <a:cxn ang="0">
                    <a:pos x="555" y="566"/>
                  </a:cxn>
                  <a:cxn ang="0">
                    <a:pos x="579" y="532"/>
                  </a:cxn>
                  <a:cxn ang="0">
                    <a:pos x="534" y="528"/>
                  </a:cxn>
                  <a:cxn ang="0">
                    <a:pos x="512" y="514"/>
                  </a:cxn>
                  <a:cxn ang="0">
                    <a:pos x="503" y="492"/>
                  </a:cxn>
                  <a:cxn ang="0">
                    <a:pos x="468" y="496"/>
                  </a:cxn>
                  <a:cxn ang="0">
                    <a:pos x="436" y="516"/>
                  </a:cxn>
                  <a:cxn ang="0">
                    <a:pos x="416" y="504"/>
                  </a:cxn>
                  <a:cxn ang="0">
                    <a:pos x="340" y="520"/>
                  </a:cxn>
                  <a:cxn ang="0">
                    <a:pos x="379" y="462"/>
                  </a:cxn>
                  <a:cxn ang="0">
                    <a:pos x="351" y="448"/>
                  </a:cxn>
                  <a:cxn ang="0">
                    <a:pos x="272" y="468"/>
                  </a:cxn>
                  <a:cxn ang="0">
                    <a:pos x="264" y="438"/>
                  </a:cxn>
                  <a:cxn ang="0">
                    <a:pos x="307" y="422"/>
                  </a:cxn>
                  <a:cxn ang="0">
                    <a:pos x="240" y="428"/>
                  </a:cxn>
                  <a:cxn ang="0">
                    <a:pos x="176" y="422"/>
                  </a:cxn>
                  <a:cxn ang="0">
                    <a:pos x="124" y="444"/>
                  </a:cxn>
                  <a:cxn ang="0">
                    <a:pos x="137" y="484"/>
                  </a:cxn>
                  <a:cxn ang="0">
                    <a:pos x="122" y="490"/>
                  </a:cxn>
                  <a:cxn ang="0">
                    <a:pos x="115" y="512"/>
                  </a:cxn>
                  <a:cxn ang="0">
                    <a:pos x="113" y="480"/>
                  </a:cxn>
                  <a:cxn ang="0">
                    <a:pos x="105" y="440"/>
                  </a:cxn>
                  <a:cxn ang="0">
                    <a:pos x="83" y="418"/>
                  </a:cxn>
                  <a:cxn ang="0">
                    <a:pos x="41" y="390"/>
                  </a:cxn>
                  <a:cxn ang="0">
                    <a:pos x="54" y="374"/>
                  </a:cxn>
                  <a:cxn ang="0">
                    <a:pos x="22" y="324"/>
                  </a:cxn>
                  <a:cxn ang="0">
                    <a:pos x="9" y="308"/>
                  </a:cxn>
                  <a:cxn ang="0">
                    <a:pos x="2" y="270"/>
                  </a:cxn>
                  <a:cxn ang="0">
                    <a:pos x="54" y="286"/>
                  </a:cxn>
                  <a:cxn ang="0">
                    <a:pos x="148" y="276"/>
                  </a:cxn>
                  <a:cxn ang="0">
                    <a:pos x="137" y="252"/>
                  </a:cxn>
                  <a:cxn ang="0">
                    <a:pos x="170" y="250"/>
                  </a:cxn>
                  <a:cxn ang="0">
                    <a:pos x="218" y="256"/>
                  </a:cxn>
                  <a:cxn ang="0">
                    <a:pos x="277" y="240"/>
                  </a:cxn>
                  <a:cxn ang="0">
                    <a:pos x="433" y="180"/>
                  </a:cxn>
                  <a:cxn ang="0">
                    <a:pos x="399" y="158"/>
                  </a:cxn>
                  <a:cxn ang="0">
                    <a:pos x="475" y="126"/>
                  </a:cxn>
                  <a:cxn ang="0">
                    <a:pos x="514" y="100"/>
                  </a:cxn>
                  <a:cxn ang="0">
                    <a:pos x="433" y="102"/>
                  </a:cxn>
                  <a:cxn ang="0">
                    <a:pos x="420" y="84"/>
                  </a:cxn>
                  <a:cxn ang="0">
                    <a:pos x="512" y="90"/>
                  </a:cxn>
                  <a:cxn ang="0">
                    <a:pos x="464" y="82"/>
                  </a:cxn>
                  <a:cxn ang="0">
                    <a:pos x="418" y="70"/>
                  </a:cxn>
                  <a:cxn ang="0">
                    <a:pos x="462" y="72"/>
                  </a:cxn>
                  <a:cxn ang="0">
                    <a:pos x="525" y="66"/>
                  </a:cxn>
                  <a:cxn ang="0">
                    <a:pos x="558" y="118"/>
                  </a:cxn>
                  <a:cxn ang="0">
                    <a:pos x="568" y="58"/>
                  </a:cxn>
                  <a:cxn ang="0">
                    <a:pos x="584" y="110"/>
                  </a:cxn>
                  <a:cxn ang="0">
                    <a:pos x="597" y="52"/>
                  </a:cxn>
                  <a:cxn ang="0">
                    <a:pos x="616" y="102"/>
                  </a:cxn>
                  <a:cxn ang="0">
                    <a:pos x="989" y="0"/>
                  </a:cxn>
                </a:cxnLst>
                <a:rect l="0" t="0" r="r" b="b"/>
                <a:pathLst>
                  <a:path w="1156" h="604">
                    <a:moveTo>
                      <a:pt x="1143" y="8"/>
                    </a:moveTo>
                    <a:lnTo>
                      <a:pt x="1156" y="600"/>
                    </a:lnTo>
                    <a:lnTo>
                      <a:pt x="573" y="604"/>
                    </a:lnTo>
                    <a:lnTo>
                      <a:pt x="558" y="584"/>
                    </a:lnTo>
                    <a:lnTo>
                      <a:pt x="573" y="574"/>
                    </a:lnTo>
                    <a:lnTo>
                      <a:pt x="555" y="566"/>
                    </a:lnTo>
                    <a:lnTo>
                      <a:pt x="555" y="548"/>
                    </a:lnTo>
                    <a:lnTo>
                      <a:pt x="579" y="532"/>
                    </a:lnTo>
                    <a:lnTo>
                      <a:pt x="577" y="520"/>
                    </a:lnTo>
                    <a:lnTo>
                      <a:pt x="534" y="528"/>
                    </a:lnTo>
                    <a:lnTo>
                      <a:pt x="529" y="514"/>
                    </a:lnTo>
                    <a:lnTo>
                      <a:pt x="512" y="514"/>
                    </a:lnTo>
                    <a:lnTo>
                      <a:pt x="516" y="496"/>
                    </a:lnTo>
                    <a:lnTo>
                      <a:pt x="503" y="492"/>
                    </a:lnTo>
                    <a:lnTo>
                      <a:pt x="475" y="508"/>
                    </a:lnTo>
                    <a:lnTo>
                      <a:pt x="468" y="496"/>
                    </a:lnTo>
                    <a:lnTo>
                      <a:pt x="444" y="504"/>
                    </a:lnTo>
                    <a:lnTo>
                      <a:pt x="436" y="516"/>
                    </a:lnTo>
                    <a:lnTo>
                      <a:pt x="423" y="514"/>
                    </a:lnTo>
                    <a:lnTo>
                      <a:pt x="416" y="504"/>
                    </a:lnTo>
                    <a:lnTo>
                      <a:pt x="403" y="506"/>
                    </a:lnTo>
                    <a:lnTo>
                      <a:pt x="340" y="520"/>
                    </a:lnTo>
                    <a:lnTo>
                      <a:pt x="322" y="494"/>
                    </a:lnTo>
                    <a:lnTo>
                      <a:pt x="379" y="462"/>
                    </a:lnTo>
                    <a:lnTo>
                      <a:pt x="370" y="444"/>
                    </a:lnTo>
                    <a:lnTo>
                      <a:pt x="351" y="448"/>
                    </a:lnTo>
                    <a:lnTo>
                      <a:pt x="288" y="470"/>
                    </a:lnTo>
                    <a:lnTo>
                      <a:pt x="272" y="468"/>
                    </a:lnTo>
                    <a:lnTo>
                      <a:pt x="257" y="448"/>
                    </a:lnTo>
                    <a:lnTo>
                      <a:pt x="264" y="438"/>
                    </a:lnTo>
                    <a:lnTo>
                      <a:pt x="283" y="430"/>
                    </a:lnTo>
                    <a:lnTo>
                      <a:pt x="307" y="422"/>
                    </a:lnTo>
                    <a:lnTo>
                      <a:pt x="268" y="428"/>
                    </a:lnTo>
                    <a:lnTo>
                      <a:pt x="240" y="428"/>
                    </a:lnTo>
                    <a:lnTo>
                      <a:pt x="196" y="432"/>
                    </a:lnTo>
                    <a:lnTo>
                      <a:pt x="176" y="422"/>
                    </a:lnTo>
                    <a:lnTo>
                      <a:pt x="131" y="422"/>
                    </a:lnTo>
                    <a:lnTo>
                      <a:pt x="124" y="444"/>
                    </a:lnTo>
                    <a:lnTo>
                      <a:pt x="133" y="458"/>
                    </a:lnTo>
                    <a:lnTo>
                      <a:pt x="137" y="484"/>
                    </a:lnTo>
                    <a:lnTo>
                      <a:pt x="120" y="478"/>
                    </a:lnTo>
                    <a:lnTo>
                      <a:pt x="122" y="490"/>
                    </a:lnTo>
                    <a:lnTo>
                      <a:pt x="135" y="508"/>
                    </a:lnTo>
                    <a:lnTo>
                      <a:pt x="115" y="512"/>
                    </a:lnTo>
                    <a:lnTo>
                      <a:pt x="102" y="502"/>
                    </a:lnTo>
                    <a:lnTo>
                      <a:pt x="113" y="480"/>
                    </a:lnTo>
                    <a:lnTo>
                      <a:pt x="100" y="482"/>
                    </a:lnTo>
                    <a:lnTo>
                      <a:pt x="105" y="440"/>
                    </a:lnTo>
                    <a:lnTo>
                      <a:pt x="115" y="420"/>
                    </a:lnTo>
                    <a:lnTo>
                      <a:pt x="83" y="418"/>
                    </a:lnTo>
                    <a:lnTo>
                      <a:pt x="63" y="404"/>
                    </a:lnTo>
                    <a:lnTo>
                      <a:pt x="41" y="390"/>
                    </a:lnTo>
                    <a:lnTo>
                      <a:pt x="37" y="378"/>
                    </a:lnTo>
                    <a:lnTo>
                      <a:pt x="54" y="374"/>
                    </a:lnTo>
                    <a:lnTo>
                      <a:pt x="35" y="334"/>
                    </a:lnTo>
                    <a:lnTo>
                      <a:pt x="22" y="324"/>
                    </a:lnTo>
                    <a:lnTo>
                      <a:pt x="0" y="318"/>
                    </a:lnTo>
                    <a:lnTo>
                      <a:pt x="9" y="308"/>
                    </a:lnTo>
                    <a:lnTo>
                      <a:pt x="24" y="292"/>
                    </a:lnTo>
                    <a:lnTo>
                      <a:pt x="2" y="270"/>
                    </a:lnTo>
                    <a:lnTo>
                      <a:pt x="22" y="264"/>
                    </a:lnTo>
                    <a:lnTo>
                      <a:pt x="54" y="286"/>
                    </a:lnTo>
                    <a:lnTo>
                      <a:pt x="126" y="286"/>
                    </a:lnTo>
                    <a:lnTo>
                      <a:pt x="148" y="276"/>
                    </a:lnTo>
                    <a:lnTo>
                      <a:pt x="150" y="260"/>
                    </a:lnTo>
                    <a:lnTo>
                      <a:pt x="137" y="252"/>
                    </a:lnTo>
                    <a:lnTo>
                      <a:pt x="152" y="242"/>
                    </a:lnTo>
                    <a:lnTo>
                      <a:pt x="170" y="250"/>
                    </a:lnTo>
                    <a:lnTo>
                      <a:pt x="192" y="260"/>
                    </a:lnTo>
                    <a:lnTo>
                      <a:pt x="218" y="256"/>
                    </a:lnTo>
                    <a:lnTo>
                      <a:pt x="242" y="246"/>
                    </a:lnTo>
                    <a:lnTo>
                      <a:pt x="277" y="240"/>
                    </a:lnTo>
                    <a:lnTo>
                      <a:pt x="377" y="206"/>
                    </a:lnTo>
                    <a:lnTo>
                      <a:pt x="433" y="180"/>
                    </a:lnTo>
                    <a:lnTo>
                      <a:pt x="444" y="172"/>
                    </a:lnTo>
                    <a:lnTo>
                      <a:pt x="399" y="158"/>
                    </a:lnTo>
                    <a:lnTo>
                      <a:pt x="429" y="120"/>
                    </a:lnTo>
                    <a:lnTo>
                      <a:pt x="475" y="126"/>
                    </a:lnTo>
                    <a:lnTo>
                      <a:pt x="516" y="122"/>
                    </a:lnTo>
                    <a:lnTo>
                      <a:pt x="514" y="100"/>
                    </a:lnTo>
                    <a:lnTo>
                      <a:pt x="451" y="106"/>
                    </a:lnTo>
                    <a:lnTo>
                      <a:pt x="433" y="102"/>
                    </a:lnTo>
                    <a:lnTo>
                      <a:pt x="412" y="94"/>
                    </a:lnTo>
                    <a:cubicBezTo>
                      <a:pt x="418" y="83"/>
                      <a:pt x="414" y="84"/>
                      <a:pt x="420" y="84"/>
                    </a:cubicBezTo>
                    <a:lnTo>
                      <a:pt x="457" y="98"/>
                    </a:lnTo>
                    <a:lnTo>
                      <a:pt x="512" y="90"/>
                    </a:lnTo>
                    <a:lnTo>
                      <a:pt x="512" y="74"/>
                    </a:lnTo>
                    <a:lnTo>
                      <a:pt x="464" y="82"/>
                    </a:lnTo>
                    <a:lnTo>
                      <a:pt x="438" y="78"/>
                    </a:lnTo>
                    <a:cubicBezTo>
                      <a:pt x="431" y="75"/>
                      <a:pt x="418" y="70"/>
                      <a:pt x="418" y="70"/>
                    </a:cubicBezTo>
                    <a:lnTo>
                      <a:pt x="427" y="60"/>
                    </a:lnTo>
                    <a:lnTo>
                      <a:pt x="462" y="72"/>
                    </a:lnTo>
                    <a:lnTo>
                      <a:pt x="494" y="68"/>
                    </a:lnTo>
                    <a:lnTo>
                      <a:pt x="525" y="66"/>
                    </a:lnTo>
                    <a:lnTo>
                      <a:pt x="527" y="122"/>
                    </a:lnTo>
                    <a:lnTo>
                      <a:pt x="558" y="118"/>
                    </a:lnTo>
                    <a:lnTo>
                      <a:pt x="555" y="62"/>
                    </a:lnTo>
                    <a:lnTo>
                      <a:pt x="568" y="58"/>
                    </a:lnTo>
                    <a:lnTo>
                      <a:pt x="571" y="114"/>
                    </a:lnTo>
                    <a:lnTo>
                      <a:pt x="584" y="110"/>
                    </a:lnTo>
                    <a:lnTo>
                      <a:pt x="584" y="54"/>
                    </a:lnTo>
                    <a:lnTo>
                      <a:pt x="597" y="52"/>
                    </a:lnTo>
                    <a:lnTo>
                      <a:pt x="597" y="110"/>
                    </a:lnTo>
                    <a:lnTo>
                      <a:pt x="616" y="102"/>
                    </a:lnTo>
                    <a:lnTo>
                      <a:pt x="614" y="20"/>
                    </a:lnTo>
                    <a:lnTo>
                      <a:pt x="989" y="0"/>
                    </a:lnTo>
                    <a:lnTo>
                      <a:pt x="1143" y="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sz="28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8400" name="Freeform 32"/>
              <p:cNvSpPr>
                <a:spLocks/>
              </p:cNvSpPr>
              <p:nvPr/>
            </p:nvSpPr>
            <p:spPr bwMode="ltGray">
              <a:xfrm>
                <a:off x="2194" y="3470"/>
                <a:ext cx="222" cy="110"/>
              </a:xfrm>
              <a:custGeom>
                <a:avLst/>
                <a:gdLst/>
                <a:ahLst/>
                <a:cxnLst>
                  <a:cxn ang="0">
                    <a:pos x="190" y="0"/>
                  </a:cxn>
                  <a:cxn ang="0">
                    <a:pos x="110" y="16"/>
                  </a:cxn>
                  <a:cxn ang="0">
                    <a:pos x="112" y="22"/>
                  </a:cxn>
                  <a:cxn ang="0">
                    <a:pos x="172" y="14"/>
                  </a:cxn>
                  <a:cxn ang="0">
                    <a:pos x="170" y="26"/>
                  </a:cxn>
                  <a:cxn ang="0">
                    <a:pos x="110" y="38"/>
                  </a:cxn>
                  <a:cxn ang="0">
                    <a:pos x="112" y="50"/>
                  </a:cxn>
                  <a:cxn ang="0">
                    <a:pos x="174" y="34"/>
                  </a:cxn>
                  <a:cxn ang="0">
                    <a:pos x="178" y="80"/>
                  </a:cxn>
                  <a:cxn ang="0">
                    <a:pos x="120" y="84"/>
                  </a:cxn>
                  <a:cxn ang="0">
                    <a:pos x="74" y="44"/>
                  </a:cxn>
                  <a:cxn ang="0">
                    <a:pos x="74" y="56"/>
                  </a:cxn>
                  <a:cxn ang="0">
                    <a:pos x="110" y="86"/>
                  </a:cxn>
                  <a:cxn ang="0">
                    <a:pos x="46" y="94"/>
                  </a:cxn>
                  <a:cxn ang="0">
                    <a:pos x="46" y="30"/>
                  </a:cxn>
                  <a:cxn ang="0">
                    <a:pos x="30" y="34"/>
                  </a:cxn>
                  <a:cxn ang="0">
                    <a:pos x="34" y="94"/>
                  </a:cxn>
                  <a:cxn ang="0">
                    <a:pos x="12" y="88"/>
                  </a:cxn>
                  <a:cxn ang="0">
                    <a:pos x="12" y="32"/>
                  </a:cxn>
                  <a:cxn ang="0">
                    <a:pos x="0" y="28"/>
                  </a:cxn>
                  <a:cxn ang="0">
                    <a:pos x="4" y="92"/>
                  </a:cxn>
                  <a:cxn ang="0">
                    <a:pos x="70" y="110"/>
                  </a:cxn>
                  <a:cxn ang="0">
                    <a:pos x="182" y="98"/>
                  </a:cxn>
                  <a:cxn ang="0">
                    <a:pos x="204" y="72"/>
                  </a:cxn>
                  <a:cxn ang="0">
                    <a:pos x="190" y="0"/>
                  </a:cxn>
                </a:cxnLst>
                <a:rect l="0" t="0" r="r" b="b"/>
                <a:pathLst>
                  <a:path w="204" h="110">
                    <a:moveTo>
                      <a:pt x="190" y="0"/>
                    </a:moveTo>
                    <a:lnTo>
                      <a:pt x="110" y="16"/>
                    </a:lnTo>
                    <a:lnTo>
                      <a:pt x="112" y="22"/>
                    </a:lnTo>
                    <a:lnTo>
                      <a:pt x="172" y="14"/>
                    </a:lnTo>
                    <a:lnTo>
                      <a:pt x="170" y="26"/>
                    </a:lnTo>
                    <a:lnTo>
                      <a:pt x="110" y="38"/>
                    </a:lnTo>
                    <a:lnTo>
                      <a:pt x="112" y="50"/>
                    </a:lnTo>
                    <a:lnTo>
                      <a:pt x="174" y="34"/>
                    </a:lnTo>
                    <a:lnTo>
                      <a:pt x="178" y="80"/>
                    </a:lnTo>
                    <a:lnTo>
                      <a:pt x="120" y="84"/>
                    </a:lnTo>
                    <a:lnTo>
                      <a:pt x="74" y="44"/>
                    </a:lnTo>
                    <a:lnTo>
                      <a:pt x="74" y="56"/>
                    </a:lnTo>
                    <a:lnTo>
                      <a:pt x="110" y="86"/>
                    </a:lnTo>
                    <a:lnTo>
                      <a:pt x="46" y="94"/>
                    </a:lnTo>
                    <a:lnTo>
                      <a:pt x="46" y="30"/>
                    </a:lnTo>
                    <a:cubicBezTo>
                      <a:pt x="29" y="32"/>
                      <a:pt x="30" y="27"/>
                      <a:pt x="30" y="34"/>
                    </a:cubicBezTo>
                    <a:lnTo>
                      <a:pt x="34" y="94"/>
                    </a:lnTo>
                    <a:lnTo>
                      <a:pt x="12" y="88"/>
                    </a:lnTo>
                    <a:lnTo>
                      <a:pt x="12" y="32"/>
                    </a:lnTo>
                    <a:lnTo>
                      <a:pt x="0" y="28"/>
                    </a:lnTo>
                    <a:lnTo>
                      <a:pt x="4" y="92"/>
                    </a:lnTo>
                    <a:lnTo>
                      <a:pt x="70" y="110"/>
                    </a:lnTo>
                    <a:lnTo>
                      <a:pt x="182" y="98"/>
                    </a:lnTo>
                    <a:lnTo>
                      <a:pt x="204" y="72"/>
                    </a:lnTo>
                    <a:lnTo>
                      <a:pt x="19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sz="28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8401" name="Freeform 33"/>
              <p:cNvSpPr>
                <a:spLocks/>
              </p:cNvSpPr>
              <p:nvPr/>
            </p:nvSpPr>
            <p:spPr bwMode="ltGray">
              <a:xfrm>
                <a:off x="2874" y="3426"/>
                <a:ext cx="1004" cy="606"/>
              </a:xfrm>
              <a:custGeom>
                <a:avLst/>
                <a:gdLst/>
                <a:ahLst/>
                <a:cxnLst>
                  <a:cxn ang="0">
                    <a:pos x="487" y="28"/>
                  </a:cxn>
                  <a:cxn ang="0">
                    <a:pos x="487" y="36"/>
                  </a:cxn>
                  <a:cxn ang="0">
                    <a:pos x="315" y="56"/>
                  </a:cxn>
                  <a:cxn ang="0">
                    <a:pos x="520" y="42"/>
                  </a:cxn>
                  <a:cxn ang="0">
                    <a:pos x="317" y="66"/>
                  </a:cxn>
                  <a:cxn ang="0">
                    <a:pos x="392" y="88"/>
                  </a:cxn>
                  <a:cxn ang="0">
                    <a:pos x="514" y="82"/>
                  </a:cxn>
                  <a:cxn ang="0">
                    <a:pos x="535" y="102"/>
                  </a:cxn>
                  <a:cxn ang="0">
                    <a:pos x="518" y="130"/>
                  </a:cxn>
                  <a:cxn ang="0">
                    <a:pos x="601" y="182"/>
                  </a:cxn>
                  <a:cxn ang="0">
                    <a:pos x="780" y="206"/>
                  </a:cxn>
                  <a:cxn ang="0">
                    <a:pos x="845" y="186"/>
                  </a:cxn>
                  <a:cxn ang="0">
                    <a:pos x="841" y="210"/>
                  </a:cxn>
                  <a:cxn ang="0">
                    <a:pos x="865" y="240"/>
                  </a:cxn>
                  <a:cxn ang="0">
                    <a:pos x="969" y="224"/>
                  </a:cxn>
                  <a:cxn ang="0">
                    <a:pos x="1000" y="214"/>
                  </a:cxn>
                  <a:cxn ang="0">
                    <a:pos x="993" y="248"/>
                  </a:cxn>
                  <a:cxn ang="0">
                    <a:pos x="997" y="262"/>
                  </a:cxn>
                  <a:cxn ang="0">
                    <a:pos x="993" y="282"/>
                  </a:cxn>
                  <a:cxn ang="0">
                    <a:pos x="954" y="342"/>
                  </a:cxn>
                  <a:cxn ang="0">
                    <a:pos x="910" y="358"/>
                  </a:cxn>
                  <a:cxn ang="0">
                    <a:pos x="886" y="414"/>
                  </a:cxn>
                  <a:cxn ang="0">
                    <a:pos x="869" y="430"/>
                  </a:cxn>
                  <a:cxn ang="0">
                    <a:pos x="882" y="472"/>
                  </a:cxn>
                  <a:cxn ang="0">
                    <a:pos x="862" y="452"/>
                  </a:cxn>
                  <a:cxn ang="0">
                    <a:pos x="847" y="440"/>
                  </a:cxn>
                  <a:cxn ang="0">
                    <a:pos x="860" y="380"/>
                  </a:cxn>
                  <a:cxn ang="0">
                    <a:pos x="688" y="398"/>
                  </a:cxn>
                  <a:cxn ang="0">
                    <a:pos x="710" y="430"/>
                  </a:cxn>
                  <a:cxn ang="0">
                    <a:pos x="660" y="436"/>
                  </a:cxn>
                  <a:cxn ang="0">
                    <a:pos x="570" y="400"/>
                  </a:cxn>
                  <a:cxn ang="0">
                    <a:pos x="616" y="444"/>
                  </a:cxn>
                  <a:cxn ang="0">
                    <a:pos x="647" y="476"/>
                  </a:cxn>
                  <a:cxn ang="0">
                    <a:pos x="575" y="470"/>
                  </a:cxn>
                  <a:cxn ang="0">
                    <a:pos x="538" y="480"/>
                  </a:cxn>
                  <a:cxn ang="0">
                    <a:pos x="487" y="478"/>
                  </a:cxn>
                  <a:cxn ang="0">
                    <a:pos x="409" y="512"/>
                  </a:cxn>
                  <a:cxn ang="0">
                    <a:pos x="357" y="520"/>
                  </a:cxn>
                  <a:cxn ang="0">
                    <a:pos x="374" y="550"/>
                  </a:cxn>
                  <a:cxn ang="0">
                    <a:pos x="0" y="606"/>
                  </a:cxn>
                  <a:cxn ang="0">
                    <a:pos x="296" y="8"/>
                  </a:cxn>
                </a:cxnLst>
                <a:rect l="0" t="0" r="r" b="b"/>
                <a:pathLst>
                  <a:path w="1004" h="606">
                    <a:moveTo>
                      <a:pt x="315" y="22"/>
                    </a:moveTo>
                    <a:lnTo>
                      <a:pt x="487" y="28"/>
                    </a:lnTo>
                    <a:lnTo>
                      <a:pt x="518" y="18"/>
                    </a:lnTo>
                    <a:lnTo>
                      <a:pt x="487" y="36"/>
                    </a:lnTo>
                    <a:lnTo>
                      <a:pt x="313" y="36"/>
                    </a:lnTo>
                    <a:lnTo>
                      <a:pt x="315" y="56"/>
                    </a:lnTo>
                    <a:lnTo>
                      <a:pt x="487" y="52"/>
                    </a:lnTo>
                    <a:lnTo>
                      <a:pt x="520" y="42"/>
                    </a:lnTo>
                    <a:lnTo>
                      <a:pt x="487" y="64"/>
                    </a:lnTo>
                    <a:lnTo>
                      <a:pt x="317" y="66"/>
                    </a:lnTo>
                    <a:lnTo>
                      <a:pt x="333" y="78"/>
                    </a:lnTo>
                    <a:lnTo>
                      <a:pt x="392" y="88"/>
                    </a:lnTo>
                    <a:lnTo>
                      <a:pt x="477" y="84"/>
                    </a:lnTo>
                    <a:lnTo>
                      <a:pt x="514" y="82"/>
                    </a:lnTo>
                    <a:lnTo>
                      <a:pt x="516" y="102"/>
                    </a:lnTo>
                    <a:lnTo>
                      <a:pt x="535" y="102"/>
                    </a:lnTo>
                    <a:lnTo>
                      <a:pt x="540" y="120"/>
                    </a:lnTo>
                    <a:lnTo>
                      <a:pt x="518" y="130"/>
                    </a:lnTo>
                    <a:lnTo>
                      <a:pt x="527" y="148"/>
                    </a:lnTo>
                    <a:lnTo>
                      <a:pt x="601" y="182"/>
                    </a:lnTo>
                    <a:lnTo>
                      <a:pt x="701" y="202"/>
                    </a:lnTo>
                    <a:lnTo>
                      <a:pt x="780" y="206"/>
                    </a:lnTo>
                    <a:lnTo>
                      <a:pt x="817" y="196"/>
                    </a:lnTo>
                    <a:lnTo>
                      <a:pt x="845" y="186"/>
                    </a:lnTo>
                    <a:lnTo>
                      <a:pt x="856" y="194"/>
                    </a:lnTo>
                    <a:lnTo>
                      <a:pt x="841" y="210"/>
                    </a:lnTo>
                    <a:lnTo>
                      <a:pt x="843" y="228"/>
                    </a:lnTo>
                    <a:lnTo>
                      <a:pt x="865" y="240"/>
                    </a:lnTo>
                    <a:lnTo>
                      <a:pt x="921" y="236"/>
                    </a:lnTo>
                    <a:lnTo>
                      <a:pt x="969" y="224"/>
                    </a:lnTo>
                    <a:lnTo>
                      <a:pt x="991" y="204"/>
                    </a:lnTo>
                    <a:lnTo>
                      <a:pt x="1000" y="214"/>
                    </a:lnTo>
                    <a:lnTo>
                      <a:pt x="984" y="232"/>
                    </a:lnTo>
                    <a:lnTo>
                      <a:pt x="993" y="248"/>
                    </a:lnTo>
                    <a:lnTo>
                      <a:pt x="982" y="260"/>
                    </a:lnTo>
                    <a:lnTo>
                      <a:pt x="997" y="262"/>
                    </a:lnTo>
                    <a:lnTo>
                      <a:pt x="1004" y="274"/>
                    </a:lnTo>
                    <a:lnTo>
                      <a:pt x="993" y="282"/>
                    </a:lnTo>
                    <a:lnTo>
                      <a:pt x="941" y="328"/>
                    </a:lnTo>
                    <a:lnTo>
                      <a:pt x="954" y="342"/>
                    </a:lnTo>
                    <a:lnTo>
                      <a:pt x="928" y="358"/>
                    </a:lnTo>
                    <a:lnTo>
                      <a:pt x="910" y="358"/>
                    </a:lnTo>
                    <a:lnTo>
                      <a:pt x="871" y="378"/>
                    </a:lnTo>
                    <a:lnTo>
                      <a:pt x="886" y="414"/>
                    </a:lnTo>
                    <a:lnTo>
                      <a:pt x="882" y="442"/>
                    </a:lnTo>
                    <a:lnTo>
                      <a:pt x="869" y="430"/>
                    </a:lnTo>
                    <a:lnTo>
                      <a:pt x="869" y="450"/>
                    </a:lnTo>
                    <a:lnTo>
                      <a:pt x="882" y="472"/>
                    </a:lnTo>
                    <a:lnTo>
                      <a:pt x="851" y="472"/>
                    </a:lnTo>
                    <a:lnTo>
                      <a:pt x="862" y="452"/>
                    </a:lnTo>
                    <a:lnTo>
                      <a:pt x="865" y="428"/>
                    </a:lnTo>
                    <a:lnTo>
                      <a:pt x="847" y="440"/>
                    </a:lnTo>
                    <a:lnTo>
                      <a:pt x="851" y="398"/>
                    </a:lnTo>
                    <a:lnTo>
                      <a:pt x="860" y="380"/>
                    </a:lnTo>
                    <a:lnTo>
                      <a:pt x="756" y="396"/>
                    </a:lnTo>
                    <a:lnTo>
                      <a:pt x="688" y="398"/>
                    </a:lnTo>
                    <a:lnTo>
                      <a:pt x="708" y="418"/>
                    </a:lnTo>
                    <a:lnTo>
                      <a:pt x="710" y="430"/>
                    </a:lnTo>
                    <a:lnTo>
                      <a:pt x="690" y="442"/>
                    </a:lnTo>
                    <a:lnTo>
                      <a:pt x="660" y="436"/>
                    </a:lnTo>
                    <a:lnTo>
                      <a:pt x="588" y="406"/>
                    </a:lnTo>
                    <a:lnTo>
                      <a:pt x="570" y="400"/>
                    </a:lnTo>
                    <a:lnTo>
                      <a:pt x="548" y="424"/>
                    </a:lnTo>
                    <a:lnTo>
                      <a:pt x="616" y="444"/>
                    </a:lnTo>
                    <a:lnTo>
                      <a:pt x="649" y="462"/>
                    </a:lnTo>
                    <a:lnTo>
                      <a:pt x="647" y="476"/>
                    </a:lnTo>
                    <a:lnTo>
                      <a:pt x="629" y="494"/>
                    </a:lnTo>
                    <a:lnTo>
                      <a:pt x="575" y="470"/>
                    </a:lnTo>
                    <a:lnTo>
                      <a:pt x="553" y="482"/>
                    </a:lnTo>
                    <a:lnTo>
                      <a:pt x="538" y="480"/>
                    </a:lnTo>
                    <a:lnTo>
                      <a:pt x="496" y="462"/>
                    </a:lnTo>
                    <a:lnTo>
                      <a:pt x="487" y="478"/>
                    </a:lnTo>
                    <a:lnTo>
                      <a:pt x="431" y="476"/>
                    </a:lnTo>
                    <a:lnTo>
                      <a:pt x="409" y="512"/>
                    </a:lnTo>
                    <a:lnTo>
                      <a:pt x="365" y="508"/>
                    </a:lnTo>
                    <a:lnTo>
                      <a:pt x="357" y="520"/>
                    </a:lnTo>
                    <a:lnTo>
                      <a:pt x="370" y="534"/>
                    </a:lnTo>
                    <a:lnTo>
                      <a:pt x="374" y="550"/>
                    </a:lnTo>
                    <a:lnTo>
                      <a:pt x="342" y="606"/>
                    </a:lnTo>
                    <a:lnTo>
                      <a:pt x="0" y="606"/>
                    </a:lnTo>
                    <a:lnTo>
                      <a:pt x="8" y="0"/>
                    </a:lnTo>
                    <a:lnTo>
                      <a:pt x="296" y="8"/>
                    </a:lnTo>
                    <a:lnTo>
                      <a:pt x="315" y="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sz="28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8402" name="Freeform 34"/>
              <p:cNvSpPr>
                <a:spLocks/>
              </p:cNvSpPr>
              <p:nvPr/>
            </p:nvSpPr>
            <p:spPr bwMode="ltGray">
              <a:xfrm>
                <a:off x="3209" y="3454"/>
                <a:ext cx="161" cy="92"/>
              </a:xfrm>
              <a:custGeom>
                <a:avLst/>
                <a:gdLst/>
                <a:ahLst/>
                <a:cxnLst>
                  <a:cxn ang="0">
                    <a:pos x="0" y="82"/>
                  </a:cxn>
                  <a:cxn ang="0">
                    <a:pos x="4" y="2"/>
                  </a:cxn>
                  <a:cxn ang="0">
                    <a:pos x="18" y="0"/>
                  </a:cxn>
                  <a:cxn ang="0">
                    <a:pos x="12" y="74"/>
                  </a:cxn>
                  <a:cxn ang="0">
                    <a:pos x="44" y="78"/>
                  </a:cxn>
                  <a:cxn ang="0">
                    <a:pos x="46" y="2"/>
                  </a:cxn>
                  <a:cxn ang="0">
                    <a:pos x="58" y="2"/>
                  </a:cxn>
                  <a:cxn ang="0">
                    <a:pos x="56" y="72"/>
                  </a:cxn>
                  <a:cxn ang="0">
                    <a:pos x="94" y="70"/>
                  </a:cxn>
                  <a:cxn ang="0">
                    <a:pos x="92" y="2"/>
                  </a:cxn>
                  <a:cxn ang="0">
                    <a:pos x="106" y="4"/>
                  </a:cxn>
                  <a:cxn ang="0">
                    <a:pos x="104" y="68"/>
                  </a:cxn>
                  <a:cxn ang="0">
                    <a:pos x="136" y="64"/>
                  </a:cxn>
                  <a:cxn ang="0">
                    <a:pos x="128" y="0"/>
                  </a:cxn>
                  <a:cxn ang="0">
                    <a:pos x="142" y="2"/>
                  </a:cxn>
                  <a:cxn ang="0">
                    <a:pos x="148" y="70"/>
                  </a:cxn>
                  <a:cxn ang="0">
                    <a:pos x="60" y="88"/>
                  </a:cxn>
                  <a:cxn ang="0">
                    <a:pos x="8" y="92"/>
                  </a:cxn>
                  <a:cxn ang="0">
                    <a:pos x="0" y="82"/>
                  </a:cxn>
                </a:cxnLst>
                <a:rect l="0" t="0" r="r" b="b"/>
                <a:pathLst>
                  <a:path w="148" h="92">
                    <a:moveTo>
                      <a:pt x="0" y="82"/>
                    </a:moveTo>
                    <a:lnTo>
                      <a:pt x="4" y="2"/>
                    </a:lnTo>
                    <a:lnTo>
                      <a:pt x="18" y="0"/>
                    </a:lnTo>
                    <a:lnTo>
                      <a:pt x="12" y="74"/>
                    </a:lnTo>
                    <a:lnTo>
                      <a:pt x="44" y="78"/>
                    </a:lnTo>
                    <a:lnTo>
                      <a:pt x="46" y="2"/>
                    </a:lnTo>
                    <a:lnTo>
                      <a:pt x="58" y="2"/>
                    </a:lnTo>
                    <a:lnTo>
                      <a:pt x="56" y="72"/>
                    </a:lnTo>
                    <a:lnTo>
                      <a:pt x="94" y="70"/>
                    </a:lnTo>
                    <a:lnTo>
                      <a:pt x="92" y="2"/>
                    </a:lnTo>
                    <a:lnTo>
                      <a:pt x="106" y="4"/>
                    </a:lnTo>
                    <a:lnTo>
                      <a:pt x="104" y="68"/>
                    </a:lnTo>
                    <a:lnTo>
                      <a:pt x="136" y="64"/>
                    </a:lnTo>
                    <a:lnTo>
                      <a:pt x="128" y="0"/>
                    </a:lnTo>
                    <a:lnTo>
                      <a:pt x="142" y="2"/>
                    </a:lnTo>
                    <a:lnTo>
                      <a:pt x="148" y="70"/>
                    </a:lnTo>
                    <a:lnTo>
                      <a:pt x="60" y="88"/>
                    </a:lnTo>
                    <a:lnTo>
                      <a:pt x="8" y="9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sz="2800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58403" name="Rectangle 35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58404" name="Rectangle 36"/>
          <p:cNvSpPr>
            <a:spLocks noGrp="1" noChangeArrowheads="1"/>
          </p:cNvSpPr>
          <p:nvPr>
            <p:ph type="subTitle" idx="1"/>
          </p:nvPr>
        </p:nvSpPr>
        <p:spPr>
          <a:xfrm>
            <a:off x="685800" y="2859088"/>
            <a:ext cx="5715000" cy="2162175"/>
          </a:xfrm>
        </p:spPr>
        <p:txBody>
          <a:bodyPr anchor="ctr"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58405" name="Rectangle 37"/>
          <p:cNvSpPr>
            <a:spLocks noGrp="1" noChangeArrowheads="1"/>
          </p:cNvSpPr>
          <p:nvPr>
            <p:ph type="dt" sz="half" idx="2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8406" name="Rectangle 38"/>
          <p:cNvSpPr>
            <a:spLocks noGrp="1" noChangeArrowheads="1"/>
          </p:cNvSpPr>
          <p:nvPr>
            <p:ph type="ftr" sz="quarter" idx="3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8407" name="Rectangle 3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/>
            </a:lvl1pPr>
          </a:lstStyle>
          <a:p>
            <a:fld id="{F2501766-3F29-43B4-85DF-5557D71AF9C9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6ED8F5-7056-48E3-9BA3-A07424882DE4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DD613-FA17-4EB3-81AE-13814D103A2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16D2B3-59BC-4027-8B46-7EFE14598A0D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21A487-3EA5-40D0-8FDB-FE402B74532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3F3D7B-F0D0-47F2-8472-0E1217A09CF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8329-140E-4384-B03B-AB58A1411775}" type="datetimeFigureOut">
              <a:rPr lang="en-US" smtClean="0"/>
              <a:pPr/>
              <a:t>20/08/13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FFB31-DB84-40BF-8826-1EA16E369B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EBBFE0-0455-4D4C-ABCE-5462AB3282B3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BAF77B-C16E-49B2-999E-27826EF6C13F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E6B978-BE95-4644-8B95-BC98CA628319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CBD601-3C94-47F0-8266-01A2791B00A6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9400"/>
            <a:ext cx="2057400" cy="58166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9400"/>
            <a:ext cx="6019800" cy="58166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0C601D-4059-474F-B57B-B29E14CA575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July 29, 2002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49E427-3B4B-42F7-8F5C-CD5410EFAC9E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July 29, 2002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2033A-B4DB-489B-98EF-81733195F71E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July 29, 2002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1409C0-56B5-4BBA-B6A9-B9F6E184134F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July 29, 2002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490114-DE8F-4BBB-9A52-28F72FFC5EF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July 29, 2002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F7F113-60D6-4B47-BDEE-15D03C38402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8329-140E-4384-B03B-AB58A1411775}" type="datetimeFigureOut">
              <a:rPr lang="en-US" smtClean="0"/>
              <a:pPr/>
              <a:t>20/08/13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FFB31-DB84-40BF-8826-1EA16E369B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July 29, 2002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3ED25D-F660-4B71-B3A8-823D9C50A492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July 29, 2002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5D4B04-5997-496E-B114-80D99F81295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July 29, 2002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A66FA3-0DC0-4617-B687-81946AC8A9A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July 29, 2002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11D38D-5BCF-48BE-BF08-7B7E6358490B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July 29, 2002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844EF4-0FF3-48EC-B03F-281DA5038569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July 29, 2002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0CE75A-85BE-466D-BEAB-23E0AF41265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8329-140E-4384-B03B-AB58A14117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20/08/13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FFB31-DB84-40BF-8826-1EA16E369B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47018734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8329-140E-4384-B03B-AB58A14117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20/08/13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FFB31-DB84-40BF-8826-1EA16E369B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86353614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8329-140E-4384-B03B-AB58A14117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20/08/13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FFB31-DB84-40BF-8826-1EA16E369B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4132377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8329-140E-4384-B03B-AB58A14117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20/08/13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FFB31-DB84-40BF-8826-1EA16E369B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600104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8329-140E-4384-B03B-AB58A1411775}" type="datetimeFigureOut">
              <a:rPr lang="en-US" smtClean="0"/>
              <a:pPr/>
              <a:t>20/08/13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FFB31-DB84-40BF-8826-1EA16E369B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8329-140E-4384-B03B-AB58A14117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20/08/13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FFB31-DB84-40BF-8826-1EA16E369B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85827901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8329-140E-4384-B03B-AB58A14117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20/08/13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FFB31-DB84-40BF-8826-1EA16E369B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26584622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8329-140E-4384-B03B-AB58A14117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20/08/13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FFB31-DB84-40BF-8826-1EA16E369B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9809643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8329-140E-4384-B03B-AB58A14117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20/08/13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FFB31-DB84-40BF-8826-1EA16E369B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28490980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8329-140E-4384-B03B-AB58A14117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20/08/13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FFB31-DB84-40BF-8826-1EA16E369B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58763207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8329-140E-4384-B03B-AB58A14117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20/08/13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FFB31-DB84-40BF-8826-1EA16E369B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54444189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8329-140E-4384-B03B-AB58A14117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20/08/13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FFB31-DB84-40BF-8826-1EA16E369B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84161229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2247900"/>
            <a:ext cx="9144000" cy="4610100"/>
            <a:chOff x="0" y="1416"/>
            <a:chExt cx="5760" cy="2904"/>
          </a:xfrm>
        </p:grpSpPr>
        <p:sp>
          <p:nvSpPr>
            <p:cNvPr id="58371" name="Freeform 3"/>
            <p:cNvSpPr>
              <a:spLocks/>
            </p:cNvSpPr>
            <p:nvPr/>
          </p:nvSpPr>
          <p:spPr bwMode="ltGray">
            <a:xfrm>
              <a:off x="0" y="3182"/>
              <a:ext cx="5760" cy="1134"/>
            </a:xfrm>
            <a:custGeom>
              <a:avLst/>
              <a:gdLst/>
              <a:ahLst/>
              <a:cxnLst>
                <a:cxn ang="0">
                  <a:pos x="4312" y="616"/>
                </a:cxn>
                <a:cxn ang="0">
                  <a:pos x="4312" y="1232"/>
                </a:cxn>
                <a:cxn ang="0">
                  <a:pos x="0" y="1232"/>
                </a:cxn>
                <a:cxn ang="0">
                  <a:pos x="0" y="0"/>
                </a:cxn>
                <a:cxn ang="0">
                  <a:pos x="147" y="48"/>
                </a:cxn>
                <a:cxn ang="0">
                  <a:pos x="200" y="112"/>
                </a:cxn>
                <a:cxn ang="0">
                  <a:pos x="260" y="160"/>
                </a:cxn>
                <a:cxn ang="0">
                  <a:pos x="425" y="120"/>
                </a:cxn>
                <a:cxn ang="0">
                  <a:pos x="503" y="88"/>
                </a:cxn>
                <a:cxn ang="0">
                  <a:pos x="616" y="112"/>
                </a:cxn>
                <a:cxn ang="0">
                  <a:pos x="677" y="200"/>
                </a:cxn>
                <a:cxn ang="0">
                  <a:pos x="703" y="216"/>
                </a:cxn>
                <a:cxn ang="0">
                  <a:pos x="755" y="264"/>
                </a:cxn>
                <a:cxn ang="0">
                  <a:pos x="868" y="288"/>
                </a:cxn>
                <a:cxn ang="0">
                  <a:pos x="842" y="304"/>
                </a:cxn>
                <a:cxn ang="0">
                  <a:pos x="850" y="328"/>
                </a:cxn>
                <a:cxn ang="0">
                  <a:pos x="824" y="344"/>
                </a:cxn>
                <a:cxn ang="0">
                  <a:pos x="928" y="424"/>
                </a:cxn>
                <a:cxn ang="0">
                  <a:pos x="1015" y="392"/>
                </a:cxn>
                <a:cxn ang="0">
                  <a:pos x="1163" y="432"/>
                </a:cxn>
                <a:cxn ang="0">
                  <a:pos x="1267" y="496"/>
                </a:cxn>
                <a:cxn ang="0">
                  <a:pos x="1371" y="560"/>
                </a:cxn>
                <a:cxn ang="0">
                  <a:pos x="1449" y="568"/>
                </a:cxn>
                <a:cxn ang="0">
                  <a:pos x="1657" y="552"/>
                </a:cxn>
                <a:cxn ang="0">
                  <a:pos x="1709" y="560"/>
                </a:cxn>
                <a:cxn ang="0">
                  <a:pos x="1718" y="584"/>
                </a:cxn>
                <a:cxn ang="0">
                  <a:pos x="1779" y="608"/>
                </a:cxn>
                <a:cxn ang="0">
                  <a:pos x="1831" y="648"/>
                </a:cxn>
                <a:cxn ang="0">
                  <a:pos x="1848" y="720"/>
                </a:cxn>
                <a:cxn ang="0">
                  <a:pos x="1900" y="744"/>
                </a:cxn>
                <a:cxn ang="0">
                  <a:pos x="2039" y="792"/>
                </a:cxn>
                <a:cxn ang="0">
                  <a:pos x="2160" y="752"/>
                </a:cxn>
                <a:cxn ang="0">
                  <a:pos x="2403" y="840"/>
                </a:cxn>
                <a:cxn ang="0">
                  <a:pos x="2620" y="784"/>
                </a:cxn>
                <a:cxn ang="0">
                  <a:pos x="2698" y="728"/>
                </a:cxn>
                <a:cxn ang="0">
                  <a:pos x="2854" y="696"/>
                </a:cxn>
                <a:cxn ang="0">
                  <a:pos x="3063" y="640"/>
                </a:cxn>
                <a:cxn ang="0">
                  <a:pos x="3123" y="648"/>
                </a:cxn>
                <a:cxn ang="0">
                  <a:pos x="3149" y="672"/>
                </a:cxn>
                <a:cxn ang="0">
                  <a:pos x="3175" y="680"/>
                </a:cxn>
                <a:cxn ang="0">
                  <a:pos x="3306" y="648"/>
                </a:cxn>
                <a:cxn ang="0">
                  <a:pos x="3644" y="712"/>
                </a:cxn>
                <a:cxn ang="0">
                  <a:pos x="3687" y="808"/>
                </a:cxn>
                <a:cxn ang="0">
                  <a:pos x="3696" y="832"/>
                </a:cxn>
                <a:cxn ang="0">
                  <a:pos x="3748" y="848"/>
                </a:cxn>
                <a:cxn ang="0">
                  <a:pos x="3817" y="824"/>
                </a:cxn>
                <a:cxn ang="0">
                  <a:pos x="3843" y="728"/>
                </a:cxn>
                <a:cxn ang="0">
                  <a:pos x="3852" y="688"/>
                </a:cxn>
                <a:cxn ang="0">
                  <a:pos x="3904" y="672"/>
                </a:cxn>
                <a:cxn ang="0">
                  <a:pos x="3982" y="712"/>
                </a:cxn>
                <a:cxn ang="0">
                  <a:pos x="4000" y="760"/>
                </a:cxn>
                <a:cxn ang="0">
                  <a:pos x="4008" y="800"/>
                </a:cxn>
                <a:cxn ang="0">
                  <a:pos x="4034" y="816"/>
                </a:cxn>
                <a:cxn ang="0">
                  <a:pos x="4138" y="776"/>
                </a:cxn>
                <a:cxn ang="0">
                  <a:pos x="4225" y="704"/>
                </a:cxn>
                <a:cxn ang="0">
                  <a:pos x="4286" y="648"/>
                </a:cxn>
                <a:cxn ang="0">
                  <a:pos x="4312" y="616"/>
                </a:cxn>
              </a:cxnLst>
              <a:rect l="0" t="0" r="r" b="b"/>
              <a:pathLst>
                <a:path w="4312" h="1232">
                  <a:moveTo>
                    <a:pt x="4312" y="616"/>
                  </a:moveTo>
                  <a:lnTo>
                    <a:pt x="4312" y="1232"/>
                  </a:lnTo>
                  <a:lnTo>
                    <a:pt x="0" y="1232"/>
                  </a:lnTo>
                  <a:lnTo>
                    <a:pt x="0" y="0"/>
                  </a:lnTo>
                  <a:cubicBezTo>
                    <a:pt x="50" y="15"/>
                    <a:pt x="103" y="21"/>
                    <a:pt x="147" y="48"/>
                  </a:cubicBezTo>
                  <a:cubicBezTo>
                    <a:pt x="168" y="76"/>
                    <a:pt x="168" y="93"/>
                    <a:pt x="200" y="112"/>
                  </a:cubicBezTo>
                  <a:cubicBezTo>
                    <a:pt x="213" y="149"/>
                    <a:pt x="226" y="139"/>
                    <a:pt x="260" y="160"/>
                  </a:cubicBezTo>
                  <a:cubicBezTo>
                    <a:pt x="317" y="143"/>
                    <a:pt x="367" y="132"/>
                    <a:pt x="425" y="120"/>
                  </a:cubicBezTo>
                  <a:cubicBezTo>
                    <a:pt x="454" y="114"/>
                    <a:pt x="475" y="97"/>
                    <a:pt x="503" y="88"/>
                  </a:cubicBezTo>
                  <a:cubicBezTo>
                    <a:pt x="540" y="99"/>
                    <a:pt x="616" y="112"/>
                    <a:pt x="616" y="112"/>
                  </a:cubicBezTo>
                  <a:cubicBezTo>
                    <a:pt x="665" y="142"/>
                    <a:pt x="643" y="169"/>
                    <a:pt x="677" y="200"/>
                  </a:cubicBezTo>
                  <a:cubicBezTo>
                    <a:pt x="684" y="207"/>
                    <a:pt x="695" y="210"/>
                    <a:pt x="703" y="216"/>
                  </a:cubicBezTo>
                  <a:cubicBezTo>
                    <a:pt x="721" y="231"/>
                    <a:pt x="755" y="264"/>
                    <a:pt x="755" y="264"/>
                  </a:cubicBezTo>
                  <a:cubicBezTo>
                    <a:pt x="801" y="253"/>
                    <a:pt x="838" y="248"/>
                    <a:pt x="868" y="288"/>
                  </a:cubicBezTo>
                  <a:cubicBezTo>
                    <a:pt x="859" y="293"/>
                    <a:pt x="846" y="295"/>
                    <a:pt x="842" y="304"/>
                  </a:cubicBezTo>
                  <a:cubicBezTo>
                    <a:pt x="838" y="312"/>
                    <a:pt x="854" y="320"/>
                    <a:pt x="850" y="328"/>
                  </a:cubicBezTo>
                  <a:cubicBezTo>
                    <a:pt x="846" y="337"/>
                    <a:pt x="833" y="339"/>
                    <a:pt x="824" y="344"/>
                  </a:cubicBezTo>
                  <a:cubicBezTo>
                    <a:pt x="843" y="394"/>
                    <a:pt x="875" y="408"/>
                    <a:pt x="928" y="424"/>
                  </a:cubicBezTo>
                  <a:cubicBezTo>
                    <a:pt x="960" y="414"/>
                    <a:pt x="983" y="400"/>
                    <a:pt x="1015" y="392"/>
                  </a:cubicBezTo>
                  <a:cubicBezTo>
                    <a:pt x="1068" y="402"/>
                    <a:pt x="1107" y="423"/>
                    <a:pt x="1163" y="432"/>
                  </a:cubicBezTo>
                  <a:cubicBezTo>
                    <a:pt x="1197" y="453"/>
                    <a:pt x="1232" y="475"/>
                    <a:pt x="1267" y="496"/>
                  </a:cubicBezTo>
                  <a:cubicBezTo>
                    <a:pt x="1297" y="515"/>
                    <a:pt x="1332" y="551"/>
                    <a:pt x="1371" y="560"/>
                  </a:cubicBezTo>
                  <a:cubicBezTo>
                    <a:pt x="1396" y="566"/>
                    <a:pt x="1423" y="565"/>
                    <a:pt x="1449" y="568"/>
                  </a:cubicBezTo>
                  <a:cubicBezTo>
                    <a:pt x="1516" y="583"/>
                    <a:pt x="1592" y="572"/>
                    <a:pt x="1657" y="552"/>
                  </a:cubicBezTo>
                  <a:cubicBezTo>
                    <a:pt x="1674" y="555"/>
                    <a:pt x="1694" y="552"/>
                    <a:pt x="1709" y="560"/>
                  </a:cubicBezTo>
                  <a:cubicBezTo>
                    <a:pt x="1717" y="564"/>
                    <a:pt x="1712" y="577"/>
                    <a:pt x="1718" y="584"/>
                  </a:cubicBezTo>
                  <a:cubicBezTo>
                    <a:pt x="1733" y="601"/>
                    <a:pt x="1758" y="603"/>
                    <a:pt x="1779" y="608"/>
                  </a:cubicBezTo>
                  <a:cubicBezTo>
                    <a:pt x="1795" y="623"/>
                    <a:pt x="1817" y="632"/>
                    <a:pt x="1831" y="648"/>
                  </a:cubicBezTo>
                  <a:cubicBezTo>
                    <a:pt x="1840" y="659"/>
                    <a:pt x="1847" y="719"/>
                    <a:pt x="1848" y="720"/>
                  </a:cubicBezTo>
                  <a:cubicBezTo>
                    <a:pt x="1855" y="732"/>
                    <a:pt x="1888" y="741"/>
                    <a:pt x="1900" y="744"/>
                  </a:cubicBezTo>
                  <a:cubicBezTo>
                    <a:pt x="1953" y="758"/>
                    <a:pt x="1991" y="777"/>
                    <a:pt x="2039" y="792"/>
                  </a:cubicBezTo>
                  <a:cubicBezTo>
                    <a:pt x="2109" y="776"/>
                    <a:pt x="2103" y="770"/>
                    <a:pt x="2160" y="752"/>
                  </a:cubicBezTo>
                  <a:cubicBezTo>
                    <a:pt x="2245" y="763"/>
                    <a:pt x="2332" y="796"/>
                    <a:pt x="2403" y="840"/>
                  </a:cubicBezTo>
                  <a:cubicBezTo>
                    <a:pt x="2476" y="823"/>
                    <a:pt x="2549" y="806"/>
                    <a:pt x="2620" y="784"/>
                  </a:cubicBezTo>
                  <a:cubicBezTo>
                    <a:pt x="2653" y="774"/>
                    <a:pt x="2667" y="741"/>
                    <a:pt x="2698" y="728"/>
                  </a:cubicBezTo>
                  <a:cubicBezTo>
                    <a:pt x="2754" y="705"/>
                    <a:pt x="2795" y="702"/>
                    <a:pt x="2854" y="696"/>
                  </a:cubicBezTo>
                  <a:cubicBezTo>
                    <a:pt x="2925" y="680"/>
                    <a:pt x="2991" y="653"/>
                    <a:pt x="3063" y="640"/>
                  </a:cubicBezTo>
                  <a:cubicBezTo>
                    <a:pt x="3083" y="643"/>
                    <a:pt x="3104" y="641"/>
                    <a:pt x="3123" y="648"/>
                  </a:cubicBezTo>
                  <a:cubicBezTo>
                    <a:pt x="3135" y="652"/>
                    <a:pt x="3140" y="666"/>
                    <a:pt x="3149" y="672"/>
                  </a:cubicBezTo>
                  <a:cubicBezTo>
                    <a:pt x="3157" y="677"/>
                    <a:pt x="3167" y="677"/>
                    <a:pt x="3175" y="680"/>
                  </a:cubicBezTo>
                  <a:cubicBezTo>
                    <a:pt x="3221" y="666"/>
                    <a:pt x="3265" y="673"/>
                    <a:pt x="3306" y="648"/>
                  </a:cubicBezTo>
                  <a:cubicBezTo>
                    <a:pt x="3415" y="682"/>
                    <a:pt x="3532" y="686"/>
                    <a:pt x="3644" y="712"/>
                  </a:cubicBezTo>
                  <a:cubicBezTo>
                    <a:pt x="3666" y="742"/>
                    <a:pt x="3675" y="774"/>
                    <a:pt x="3687" y="808"/>
                  </a:cubicBezTo>
                  <a:cubicBezTo>
                    <a:pt x="3691" y="816"/>
                    <a:pt x="3687" y="829"/>
                    <a:pt x="3696" y="832"/>
                  </a:cubicBezTo>
                  <a:cubicBezTo>
                    <a:pt x="3713" y="837"/>
                    <a:pt x="3748" y="848"/>
                    <a:pt x="3748" y="848"/>
                  </a:cubicBezTo>
                  <a:cubicBezTo>
                    <a:pt x="3798" y="833"/>
                    <a:pt x="3786" y="867"/>
                    <a:pt x="3817" y="824"/>
                  </a:cubicBezTo>
                  <a:cubicBezTo>
                    <a:pt x="3806" y="780"/>
                    <a:pt x="3809" y="760"/>
                    <a:pt x="3843" y="728"/>
                  </a:cubicBezTo>
                  <a:cubicBezTo>
                    <a:pt x="3847" y="715"/>
                    <a:pt x="3841" y="698"/>
                    <a:pt x="3852" y="688"/>
                  </a:cubicBezTo>
                  <a:cubicBezTo>
                    <a:pt x="3865" y="676"/>
                    <a:pt x="3904" y="672"/>
                    <a:pt x="3904" y="672"/>
                  </a:cubicBezTo>
                  <a:cubicBezTo>
                    <a:pt x="3932" y="681"/>
                    <a:pt x="3982" y="712"/>
                    <a:pt x="3982" y="712"/>
                  </a:cubicBezTo>
                  <a:cubicBezTo>
                    <a:pt x="3988" y="728"/>
                    <a:pt x="3996" y="743"/>
                    <a:pt x="4000" y="760"/>
                  </a:cubicBezTo>
                  <a:cubicBezTo>
                    <a:pt x="4003" y="773"/>
                    <a:pt x="4001" y="788"/>
                    <a:pt x="4008" y="800"/>
                  </a:cubicBezTo>
                  <a:cubicBezTo>
                    <a:pt x="4014" y="808"/>
                    <a:pt x="4026" y="811"/>
                    <a:pt x="4034" y="816"/>
                  </a:cubicBezTo>
                  <a:cubicBezTo>
                    <a:pt x="4072" y="804"/>
                    <a:pt x="4102" y="787"/>
                    <a:pt x="4138" y="776"/>
                  </a:cubicBezTo>
                  <a:cubicBezTo>
                    <a:pt x="4172" y="730"/>
                    <a:pt x="4159" y="719"/>
                    <a:pt x="4225" y="704"/>
                  </a:cubicBezTo>
                  <a:cubicBezTo>
                    <a:pt x="4246" y="675"/>
                    <a:pt x="4265" y="677"/>
                    <a:pt x="4286" y="648"/>
                  </a:cubicBezTo>
                  <a:cubicBezTo>
                    <a:pt x="4277" y="625"/>
                    <a:pt x="4312" y="616"/>
                    <a:pt x="4312" y="61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FF"/>
                </a:solidFill>
                <a:latin typeface="Arial" charset="0"/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4098" y="1416"/>
              <a:ext cx="1594" cy="2904"/>
              <a:chOff x="1754" y="405"/>
              <a:chExt cx="2124" cy="3627"/>
            </a:xfrm>
          </p:grpSpPr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>
                <a:off x="1929" y="405"/>
                <a:ext cx="1740" cy="1929"/>
                <a:chOff x="1929" y="405"/>
                <a:chExt cx="1740" cy="1929"/>
              </a:xfrm>
            </p:grpSpPr>
            <p:sp>
              <p:nvSpPr>
                <p:cNvPr id="58374" name="Oval 6"/>
                <p:cNvSpPr>
                  <a:spLocks noChangeArrowheads="1"/>
                </p:cNvSpPr>
                <p:nvPr/>
              </p:nvSpPr>
              <p:spPr bwMode="ltGray">
                <a:xfrm>
                  <a:off x="2741" y="464"/>
                  <a:ext cx="47" cy="5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8375" name="Freeform 7"/>
                <p:cNvSpPr>
                  <a:spLocks/>
                </p:cNvSpPr>
                <p:nvPr/>
              </p:nvSpPr>
              <p:spPr bwMode="ltGray">
                <a:xfrm>
                  <a:off x="2661" y="405"/>
                  <a:ext cx="225" cy="1215"/>
                </a:xfrm>
                <a:custGeom>
                  <a:avLst/>
                  <a:gdLst/>
                  <a:ahLst/>
                  <a:cxnLst>
                    <a:cxn ang="0">
                      <a:pos x="39" y="1146"/>
                    </a:cxn>
                    <a:cxn ang="0">
                      <a:pos x="87" y="1092"/>
                    </a:cxn>
                    <a:cxn ang="0">
                      <a:pos x="99" y="0"/>
                    </a:cxn>
                    <a:cxn ang="0">
                      <a:pos x="108" y="0"/>
                    </a:cxn>
                    <a:cxn ang="0">
                      <a:pos x="138" y="1095"/>
                    </a:cxn>
                    <a:cxn ang="0">
                      <a:pos x="183" y="1146"/>
                    </a:cxn>
                    <a:cxn ang="0">
                      <a:pos x="225" y="1146"/>
                    </a:cxn>
                    <a:cxn ang="0">
                      <a:pos x="222" y="1212"/>
                    </a:cxn>
                    <a:cxn ang="0">
                      <a:pos x="0" y="1215"/>
                    </a:cxn>
                    <a:cxn ang="0">
                      <a:pos x="0" y="1149"/>
                    </a:cxn>
                    <a:cxn ang="0">
                      <a:pos x="39" y="1146"/>
                    </a:cxn>
                  </a:cxnLst>
                  <a:rect l="0" t="0" r="r" b="b"/>
                  <a:pathLst>
                    <a:path w="225" h="1215">
                      <a:moveTo>
                        <a:pt x="39" y="1146"/>
                      </a:moveTo>
                      <a:lnTo>
                        <a:pt x="87" y="1092"/>
                      </a:lnTo>
                      <a:lnTo>
                        <a:pt x="99" y="0"/>
                      </a:lnTo>
                      <a:lnTo>
                        <a:pt x="108" y="0"/>
                      </a:lnTo>
                      <a:lnTo>
                        <a:pt x="138" y="1095"/>
                      </a:lnTo>
                      <a:lnTo>
                        <a:pt x="183" y="1146"/>
                      </a:lnTo>
                      <a:lnTo>
                        <a:pt x="225" y="1146"/>
                      </a:lnTo>
                      <a:lnTo>
                        <a:pt x="222" y="1212"/>
                      </a:lnTo>
                      <a:lnTo>
                        <a:pt x="0" y="1215"/>
                      </a:lnTo>
                      <a:lnTo>
                        <a:pt x="0" y="1149"/>
                      </a:lnTo>
                      <a:lnTo>
                        <a:pt x="39" y="1146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8376" name="Oval 8"/>
                <p:cNvSpPr>
                  <a:spLocks noChangeArrowheads="1"/>
                </p:cNvSpPr>
                <p:nvPr/>
              </p:nvSpPr>
              <p:spPr bwMode="ltGray">
                <a:xfrm>
                  <a:off x="2741" y="539"/>
                  <a:ext cx="47" cy="5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8377" name="Oval 9"/>
                <p:cNvSpPr>
                  <a:spLocks noChangeArrowheads="1"/>
                </p:cNvSpPr>
                <p:nvPr/>
              </p:nvSpPr>
              <p:spPr bwMode="ltGray">
                <a:xfrm>
                  <a:off x="2728" y="804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8378" name="Oval 10"/>
                <p:cNvSpPr>
                  <a:spLocks noChangeArrowheads="1"/>
                </p:cNvSpPr>
                <p:nvPr/>
              </p:nvSpPr>
              <p:spPr bwMode="ltGray">
                <a:xfrm>
                  <a:off x="2728" y="870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8379" name="Oval 11"/>
                <p:cNvSpPr>
                  <a:spLocks noChangeArrowheads="1"/>
                </p:cNvSpPr>
                <p:nvPr/>
              </p:nvSpPr>
              <p:spPr bwMode="ltGray">
                <a:xfrm>
                  <a:off x="2728" y="936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8380" name="Oval 12"/>
                <p:cNvSpPr>
                  <a:spLocks noChangeArrowheads="1"/>
                </p:cNvSpPr>
                <p:nvPr/>
              </p:nvSpPr>
              <p:spPr bwMode="ltGray">
                <a:xfrm>
                  <a:off x="2728" y="1002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8381" name="Oval 13"/>
                <p:cNvSpPr>
                  <a:spLocks noChangeArrowheads="1"/>
                </p:cNvSpPr>
                <p:nvPr/>
              </p:nvSpPr>
              <p:spPr bwMode="ltGray">
                <a:xfrm>
                  <a:off x="2718" y="1206"/>
                  <a:ext cx="108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8382" name="Oval 14"/>
                <p:cNvSpPr>
                  <a:spLocks noChangeArrowheads="1"/>
                </p:cNvSpPr>
                <p:nvPr/>
              </p:nvSpPr>
              <p:spPr bwMode="ltGray">
                <a:xfrm>
                  <a:off x="2723" y="1140"/>
                  <a:ext cx="99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8383" name="Oval 15"/>
                <p:cNvSpPr>
                  <a:spLocks noChangeArrowheads="1"/>
                </p:cNvSpPr>
                <p:nvPr/>
              </p:nvSpPr>
              <p:spPr bwMode="ltGray">
                <a:xfrm>
                  <a:off x="2722" y="1068"/>
                  <a:ext cx="99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8384" name="Oval 16"/>
                <p:cNvSpPr>
                  <a:spLocks noChangeArrowheads="1"/>
                </p:cNvSpPr>
                <p:nvPr/>
              </p:nvSpPr>
              <p:spPr bwMode="ltGray">
                <a:xfrm>
                  <a:off x="2718" y="1272"/>
                  <a:ext cx="108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8385" name="Oval 17"/>
                <p:cNvSpPr>
                  <a:spLocks noChangeArrowheads="1"/>
                </p:cNvSpPr>
                <p:nvPr/>
              </p:nvSpPr>
              <p:spPr bwMode="ltGray">
                <a:xfrm>
                  <a:off x="2715" y="1341"/>
                  <a:ext cx="114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8386" name="Freeform 18"/>
                <p:cNvSpPr>
                  <a:spLocks/>
                </p:cNvSpPr>
                <p:nvPr/>
              </p:nvSpPr>
              <p:spPr bwMode="ltGray">
                <a:xfrm>
                  <a:off x="2697" y="1407"/>
                  <a:ext cx="153" cy="93"/>
                </a:xfrm>
                <a:custGeom>
                  <a:avLst/>
                  <a:gdLst/>
                  <a:ahLst/>
                  <a:cxnLst>
                    <a:cxn ang="0">
                      <a:pos x="69" y="93"/>
                    </a:cxn>
                    <a:cxn ang="0">
                      <a:pos x="30" y="75"/>
                    </a:cxn>
                    <a:cxn ang="0">
                      <a:pos x="12" y="48"/>
                    </a:cxn>
                    <a:cxn ang="0">
                      <a:pos x="0" y="9"/>
                    </a:cxn>
                    <a:cxn ang="0">
                      <a:pos x="24" y="30"/>
                    </a:cxn>
                    <a:cxn ang="0">
                      <a:pos x="39" y="3"/>
                    </a:cxn>
                    <a:cxn ang="0">
                      <a:pos x="60" y="27"/>
                    </a:cxn>
                    <a:cxn ang="0">
                      <a:pos x="93" y="27"/>
                    </a:cxn>
                    <a:cxn ang="0">
                      <a:pos x="114" y="0"/>
                    </a:cxn>
                    <a:cxn ang="0">
                      <a:pos x="120" y="27"/>
                    </a:cxn>
                    <a:cxn ang="0">
                      <a:pos x="153" y="9"/>
                    </a:cxn>
                    <a:cxn ang="0">
                      <a:pos x="123" y="81"/>
                    </a:cxn>
                    <a:cxn ang="0">
                      <a:pos x="69" y="93"/>
                    </a:cxn>
                  </a:cxnLst>
                  <a:rect l="0" t="0" r="r" b="b"/>
                  <a:pathLst>
                    <a:path w="153" h="93">
                      <a:moveTo>
                        <a:pt x="69" y="93"/>
                      </a:moveTo>
                      <a:lnTo>
                        <a:pt x="30" y="75"/>
                      </a:lnTo>
                      <a:lnTo>
                        <a:pt x="12" y="48"/>
                      </a:lnTo>
                      <a:lnTo>
                        <a:pt x="0" y="9"/>
                      </a:lnTo>
                      <a:lnTo>
                        <a:pt x="24" y="30"/>
                      </a:lnTo>
                      <a:lnTo>
                        <a:pt x="39" y="3"/>
                      </a:lnTo>
                      <a:lnTo>
                        <a:pt x="60" y="27"/>
                      </a:lnTo>
                      <a:lnTo>
                        <a:pt x="93" y="27"/>
                      </a:lnTo>
                      <a:lnTo>
                        <a:pt x="114" y="0"/>
                      </a:lnTo>
                      <a:lnTo>
                        <a:pt x="120" y="27"/>
                      </a:lnTo>
                      <a:lnTo>
                        <a:pt x="153" y="9"/>
                      </a:lnTo>
                      <a:lnTo>
                        <a:pt x="123" y="81"/>
                      </a:lnTo>
                      <a:lnTo>
                        <a:pt x="69" y="93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8387" name="Freeform 19"/>
                <p:cNvSpPr>
                  <a:spLocks/>
                </p:cNvSpPr>
                <p:nvPr/>
              </p:nvSpPr>
              <p:spPr bwMode="ltGray">
                <a:xfrm>
                  <a:off x="1929" y="1614"/>
                  <a:ext cx="1740" cy="720"/>
                </a:xfrm>
                <a:custGeom>
                  <a:avLst/>
                  <a:gdLst/>
                  <a:ahLst/>
                  <a:cxnLst>
                    <a:cxn ang="0">
                      <a:pos x="1086" y="105"/>
                    </a:cxn>
                    <a:cxn ang="0">
                      <a:pos x="1353" y="252"/>
                    </a:cxn>
                    <a:cxn ang="0">
                      <a:pos x="1521" y="303"/>
                    </a:cxn>
                    <a:cxn ang="0">
                      <a:pos x="1563" y="318"/>
                    </a:cxn>
                    <a:cxn ang="0">
                      <a:pos x="1620" y="357"/>
                    </a:cxn>
                    <a:cxn ang="0">
                      <a:pos x="1728" y="324"/>
                    </a:cxn>
                    <a:cxn ang="0">
                      <a:pos x="1719" y="351"/>
                    </a:cxn>
                    <a:cxn ang="0">
                      <a:pos x="1734" y="378"/>
                    </a:cxn>
                    <a:cxn ang="0">
                      <a:pos x="1686" y="441"/>
                    </a:cxn>
                    <a:cxn ang="0">
                      <a:pos x="1680" y="468"/>
                    </a:cxn>
                    <a:cxn ang="0">
                      <a:pos x="1650" y="480"/>
                    </a:cxn>
                    <a:cxn ang="0">
                      <a:pos x="1632" y="546"/>
                    </a:cxn>
                    <a:cxn ang="0">
                      <a:pos x="1617" y="561"/>
                    </a:cxn>
                    <a:cxn ang="0">
                      <a:pos x="1632" y="609"/>
                    </a:cxn>
                    <a:cxn ang="0">
                      <a:pos x="1614" y="585"/>
                    </a:cxn>
                    <a:cxn ang="0">
                      <a:pos x="1602" y="576"/>
                    </a:cxn>
                    <a:cxn ang="0">
                      <a:pos x="1569" y="540"/>
                    </a:cxn>
                    <a:cxn ang="0">
                      <a:pos x="1458" y="582"/>
                    </a:cxn>
                    <a:cxn ang="0">
                      <a:pos x="1416" y="618"/>
                    </a:cxn>
                    <a:cxn ang="0">
                      <a:pos x="1377" y="603"/>
                    </a:cxn>
                    <a:cxn ang="0">
                      <a:pos x="1353" y="624"/>
                    </a:cxn>
                    <a:cxn ang="0">
                      <a:pos x="1317" y="615"/>
                    </a:cxn>
                    <a:cxn ang="0">
                      <a:pos x="1263" y="615"/>
                    </a:cxn>
                    <a:cxn ang="0">
                      <a:pos x="1245" y="651"/>
                    </a:cxn>
                    <a:cxn ang="0">
                      <a:pos x="1188" y="693"/>
                    </a:cxn>
                    <a:cxn ang="0">
                      <a:pos x="504" y="717"/>
                    </a:cxn>
                    <a:cxn ang="0">
                      <a:pos x="471" y="690"/>
                    </a:cxn>
                    <a:cxn ang="0">
                      <a:pos x="417" y="660"/>
                    </a:cxn>
                    <a:cxn ang="0">
                      <a:pos x="333" y="681"/>
                    </a:cxn>
                    <a:cxn ang="0">
                      <a:pos x="366" y="621"/>
                    </a:cxn>
                    <a:cxn ang="0">
                      <a:pos x="258" y="657"/>
                    </a:cxn>
                    <a:cxn ang="0">
                      <a:pos x="279" y="603"/>
                    </a:cxn>
                    <a:cxn ang="0">
                      <a:pos x="123" y="660"/>
                    </a:cxn>
                    <a:cxn ang="0">
                      <a:pos x="81" y="699"/>
                    </a:cxn>
                    <a:cxn ang="0">
                      <a:pos x="87" y="651"/>
                    </a:cxn>
                    <a:cxn ang="0">
                      <a:pos x="81" y="603"/>
                    </a:cxn>
                    <a:cxn ang="0">
                      <a:pos x="12" y="513"/>
                    </a:cxn>
                    <a:cxn ang="0">
                      <a:pos x="87" y="474"/>
                    </a:cxn>
                    <a:cxn ang="0">
                      <a:pos x="144" y="414"/>
                    </a:cxn>
                    <a:cxn ang="0">
                      <a:pos x="252" y="378"/>
                    </a:cxn>
                    <a:cxn ang="0">
                      <a:pos x="258" y="318"/>
                    </a:cxn>
                    <a:cxn ang="0">
                      <a:pos x="306" y="348"/>
                    </a:cxn>
                    <a:cxn ang="0">
                      <a:pos x="360" y="300"/>
                    </a:cxn>
                    <a:cxn ang="0">
                      <a:pos x="393" y="297"/>
                    </a:cxn>
                    <a:cxn ang="0">
                      <a:pos x="723" y="3"/>
                    </a:cxn>
                  </a:cxnLst>
                  <a:rect l="0" t="0" r="r" b="b"/>
                  <a:pathLst>
                    <a:path w="1740" h="720">
                      <a:moveTo>
                        <a:pt x="954" y="0"/>
                      </a:moveTo>
                      <a:lnTo>
                        <a:pt x="1086" y="105"/>
                      </a:lnTo>
                      <a:lnTo>
                        <a:pt x="1206" y="180"/>
                      </a:lnTo>
                      <a:lnTo>
                        <a:pt x="1353" y="252"/>
                      </a:lnTo>
                      <a:lnTo>
                        <a:pt x="1467" y="291"/>
                      </a:lnTo>
                      <a:lnTo>
                        <a:pt x="1521" y="303"/>
                      </a:lnTo>
                      <a:lnTo>
                        <a:pt x="1581" y="294"/>
                      </a:lnTo>
                      <a:lnTo>
                        <a:pt x="1563" y="318"/>
                      </a:lnTo>
                      <a:lnTo>
                        <a:pt x="1572" y="342"/>
                      </a:lnTo>
                      <a:lnTo>
                        <a:pt x="1620" y="357"/>
                      </a:lnTo>
                      <a:lnTo>
                        <a:pt x="1680" y="354"/>
                      </a:lnTo>
                      <a:lnTo>
                        <a:pt x="1728" y="324"/>
                      </a:lnTo>
                      <a:lnTo>
                        <a:pt x="1740" y="339"/>
                      </a:lnTo>
                      <a:lnTo>
                        <a:pt x="1719" y="351"/>
                      </a:lnTo>
                      <a:lnTo>
                        <a:pt x="1710" y="393"/>
                      </a:lnTo>
                      <a:lnTo>
                        <a:pt x="1734" y="378"/>
                      </a:lnTo>
                      <a:lnTo>
                        <a:pt x="1707" y="414"/>
                      </a:lnTo>
                      <a:lnTo>
                        <a:pt x="1686" y="441"/>
                      </a:lnTo>
                      <a:lnTo>
                        <a:pt x="1698" y="456"/>
                      </a:lnTo>
                      <a:lnTo>
                        <a:pt x="1680" y="468"/>
                      </a:lnTo>
                      <a:lnTo>
                        <a:pt x="1668" y="486"/>
                      </a:lnTo>
                      <a:lnTo>
                        <a:pt x="1650" y="480"/>
                      </a:lnTo>
                      <a:lnTo>
                        <a:pt x="1614" y="510"/>
                      </a:lnTo>
                      <a:lnTo>
                        <a:pt x="1632" y="546"/>
                      </a:lnTo>
                      <a:lnTo>
                        <a:pt x="1632" y="579"/>
                      </a:lnTo>
                      <a:lnTo>
                        <a:pt x="1617" y="561"/>
                      </a:lnTo>
                      <a:lnTo>
                        <a:pt x="1617" y="585"/>
                      </a:lnTo>
                      <a:lnTo>
                        <a:pt x="1632" y="609"/>
                      </a:lnTo>
                      <a:lnTo>
                        <a:pt x="1605" y="609"/>
                      </a:lnTo>
                      <a:lnTo>
                        <a:pt x="1614" y="585"/>
                      </a:lnTo>
                      <a:lnTo>
                        <a:pt x="1614" y="561"/>
                      </a:lnTo>
                      <a:lnTo>
                        <a:pt x="1602" y="576"/>
                      </a:lnTo>
                      <a:lnTo>
                        <a:pt x="1608" y="516"/>
                      </a:lnTo>
                      <a:lnTo>
                        <a:pt x="1569" y="540"/>
                      </a:lnTo>
                      <a:lnTo>
                        <a:pt x="1518" y="558"/>
                      </a:lnTo>
                      <a:lnTo>
                        <a:pt x="1458" y="582"/>
                      </a:lnTo>
                      <a:lnTo>
                        <a:pt x="1407" y="597"/>
                      </a:lnTo>
                      <a:lnTo>
                        <a:pt x="1416" y="618"/>
                      </a:lnTo>
                      <a:lnTo>
                        <a:pt x="1395" y="627"/>
                      </a:lnTo>
                      <a:lnTo>
                        <a:pt x="1377" y="603"/>
                      </a:lnTo>
                      <a:lnTo>
                        <a:pt x="1347" y="606"/>
                      </a:lnTo>
                      <a:lnTo>
                        <a:pt x="1353" y="624"/>
                      </a:lnTo>
                      <a:lnTo>
                        <a:pt x="1335" y="630"/>
                      </a:lnTo>
                      <a:lnTo>
                        <a:pt x="1317" y="615"/>
                      </a:lnTo>
                      <a:lnTo>
                        <a:pt x="1311" y="639"/>
                      </a:lnTo>
                      <a:lnTo>
                        <a:pt x="1263" y="615"/>
                      </a:lnTo>
                      <a:lnTo>
                        <a:pt x="1263" y="642"/>
                      </a:lnTo>
                      <a:lnTo>
                        <a:pt x="1245" y="651"/>
                      </a:lnTo>
                      <a:lnTo>
                        <a:pt x="1218" y="633"/>
                      </a:lnTo>
                      <a:lnTo>
                        <a:pt x="1188" y="693"/>
                      </a:lnTo>
                      <a:lnTo>
                        <a:pt x="1191" y="720"/>
                      </a:lnTo>
                      <a:lnTo>
                        <a:pt x="504" y="717"/>
                      </a:lnTo>
                      <a:lnTo>
                        <a:pt x="498" y="687"/>
                      </a:lnTo>
                      <a:lnTo>
                        <a:pt x="471" y="690"/>
                      </a:lnTo>
                      <a:lnTo>
                        <a:pt x="462" y="663"/>
                      </a:lnTo>
                      <a:lnTo>
                        <a:pt x="417" y="660"/>
                      </a:lnTo>
                      <a:lnTo>
                        <a:pt x="411" y="642"/>
                      </a:lnTo>
                      <a:lnTo>
                        <a:pt x="333" y="681"/>
                      </a:lnTo>
                      <a:lnTo>
                        <a:pt x="306" y="663"/>
                      </a:lnTo>
                      <a:lnTo>
                        <a:pt x="366" y="621"/>
                      </a:lnTo>
                      <a:lnTo>
                        <a:pt x="345" y="615"/>
                      </a:lnTo>
                      <a:lnTo>
                        <a:pt x="258" y="657"/>
                      </a:lnTo>
                      <a:lnTo>
                        <a:pt x="237" y="642"/>
                      </a:lnTo>
                      <a:lnTo>
                        <a:pt x="279" y="603"/>
                      </a:lnTo>
                      <a:lnTo>
                        <a:pt x="120" y="606"/>
                      </a:lnTo>
                      <a:lnTo>
                        <a:pt x="123" y="660"/>
                      </a:lnTo>
                      <a:lnTo>
                        <a:pt x="102" y="657"/>
                      </a:lnTo>
                      <a:lnTo>
                        <a:pt x="81" y="699"/>
                      </a:lnTo>
                      <a:lnTo>
                        <a:pt x="117" y="702"/>
                      </a:lnTo>
                      <a:lnTo>
                        <a:pt x="87" y="651"/>
                      </a:lnTo>
                      <a:lnTo>
                        <a:pt x="105" y="603"/>
                      </a:lnTo>
                      <a:lnTo>
                        <a:pt x="81" y="603"/>
                      </a:lnTo>
                      <a:lnTo>
                        <a:pt x="36" y="579"/>
                      </a:lnTo>
                      <a:lnTo>
                        <a:pt x="12" y="513"/>
                      </a:lnTo>
                      <a:lnTo>
                        <a:pt x="0" y="480"/>
                      </a:lnTo>
                      <a:lnTo>
                        <a:pt x="87" y="474"/>
                      </a:lnTo>
                      <a:lnTo>
                        <a:pt x="162" y="444"/>
                      </a:lnTo>
                      <a:lnTo>
                        <a:pt x="144" y="414"/>
                      </a:lnTo>
                      <a:lnTo>
                        <a:pt x="192" y="417"/>
                      </a:lnTo>
                      <a:lnTo>
                        <a:pt x="252" y="378"/>
                      </a:lnTo>
                      <a:lnTo>
                        <a:pt x="246" y="330"/>
                      </a:lnTo>
                      <a:lnTo>
                        <a:pt x="258" y="318"/>
                      </a:lnTo>
                      <a:lnTo>
                        <a:pt x="270" y="342"/>
                      </a:lnTo>
                      <a:lnTo>
                        <a:pt x="306" y="348"/>
                      </a:lnTo>
                      <a:lnTo>
                        <a:pt x="372" y="312"/>
                      </a:lnTo>
                      <a:lnTo>
                        <a:pt x="360" y="300"/>
                      </a:lnTo>
                      <a:lnTo>
                        <a:pt x="363" y="285"/>
                      </a:lnTo>
                      <a:lnTo>
                        <a:pt x="393" y="297"/>
                      </a:lnTo>
                      <a:lnTo>
                        <a:pt x="597" y="135"/>
                      </a:lnTo>
                      <a:lnTo>
                        <a:pt x="723" y="3"/>
                      </a:lnTo>
                      <a:lnTo>
                        <a:pt x="954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8388" name="Freeform 20"/>
              <p:cNvSpPr>
                <a:spLocks/>
              </p:cNvSpPr>
              <p:nvPr/>
            </p:nvSpPr>
            <p:spPr bwMode="ltGray">
              <a:xfrm flipH="1">
                <a:off x="2718" y="626"/>
                <a:ext cx="46" cy="174"/>
              </a:xfrm>
              <a:custGeom>
                <a:avLst/>
                <a:gdLst/>
                <a:ahLst/>
                <a:cxnLst>
                  <a:cxn ang="0">
                    <a:pos x="4" y="174"/>
                  </a:cxn>
                  <a:cxn ang="0">
                    <a:pos x="40" y="158"/>
                  </a:cxn>
                  <a:cxn ang="0">
                    <a:pos x="46" y="138"/>
                  </a:cxn>
                  <a:cxn ang="0">
                    <a:pos x="42" y="26"/>
                  </a:cxn>
                  <a:cxn ang="0">
                    <a:pos x="32" y="10"/>
                  </a:cxn>
                  <a:cxn ang="0">
                    <a:pos x="4" y="0"/>
                  </a:cxn>
                  <a:cxn ang="0">
                    <a:pos x="4" y="20"/>
                  </a:cxn>
                  <a:cxn ang="0">
                    <a:pos x="22" y="26"/>
                  </a:cxn>
                  <a:cxn ang="0">
                    <a:pos x="0" y="40"/>
                  </a:cxn>
                  <a:cxn ang="0">
                    <a:pos x="24" y="32"/>
                  </a:cxn>
                  <a:cxn ang="0">
                    <a:pos x="24" y="46"/>
                  </a:cxn>
                  <a:cxn ang="0">
                    <a:pos x="0" y="58"/>
                  </a:cxn>
                  <a:cxn ang="0">
                    <a:pos x="28" y="54"/>
                  </a:cxn>
                  <a:cxn ang="0">
                    <a:pos x="2" y="74"/>
                  </a:cxn>
                  <a:cxn ang="0">
                    <a:pos x="28" y="66"/>
                  </a:cxn>
                  <a:cxn ang="0">
                    <a:pos x="30" y="78"/>
                  </a:cxn>
                  <a:cxn ang="0">
                    <a:pos x="2" y="90"/>
                  </a:cxn>
                  <a:cxn ang="0">
                    <a:pos x="30" y="84"/>
                  </a:cxn>
                  <a:cxn ang="0">
                    <a:pos x="2" y="106"/>
                  </a:cxn>
                  <a:cxn ang="0">
                    <a:pos x="30" y="98"/>
                  </a:cxn>
                  <a:cxn ang="0">
                    <a:pos x="6" y="120"/>
                  </a:cxn>
                  <a:cxn ang="0">
                    <a:pos x="30" y="116"/>
                  </a:cxn>
                  <a:cxn ang="0">
                    <a:pos x="6" y="136"/>
                  </a:cxn>
                  <a:cxn ang="0">
                    <a:pos x="32" y="132"/>
                  </a:cxn>
                  <a:cxn ang="0">
                    <a:pos x="26" y="144"/>
                  </a:cxn>
                  <a:cxn ang="0">
                    <a:pos x="6" y="156"/>
                  </a:cxn>
                  <a:cxn ang="0">
                    <a:pos x="4" y="174"/>
                  </a:cxn>
                </a:cxnLst>
                <a:rect l="0" t="0" r="r" b="b"/>
                <a:pathLst>
                  <a:path w="46" h="174">
                    <a:moveTo>
                      <a:pt x="4" y="174"/>
                    </a:moveTo>
                    <a:lnTo>
                      <a:pt x="40" y="158"/>
                    </a:lnTo>
                    <a:lnTo>
                      <a:pt x="46" y="138"/>
                    </a:lnTo>
                    <a:lnTo>
                      <a:pt x="42" y="26"/>
                    </a:lnTo>
                    <a:lnTo>
                      <a:pt x="32" y="10"/>
                    </a:lnTo>
                    <a:lnTo>
                      <a:pt x="4" y="0"/>
                    </a:lnTo>
                    <a:lnTo>
                      <a:pt x="4" y="20"/>
                    </a:lnTo>
                    <a:lnTo>
                      <a:pt x="22" y="26"/>
                    </a:lnTo>
                    <a:lnTo>
                      <a:pt x="0" y="40"/>
                    </a:lnTo>
                    <a:lnTo>
                      <a:pt x="24" y="32"/>
                    </a:lnTo>
                    <a:lnTo>
                      <a:pt x="24" y="46"/>
                    </a:lnTo>
                    <a:lnTo>
                      <a:pt x="0" y="58"/>
                    </a:lnTo>
                    <a:lnTo>
                      <a:pt x="28" y="54"/>
                    </a:lnTo>
                    <a:lnTo>
                      <a:pt x="2" y="74"/>
                    </a:lnTo>
                    <a:lnTo>
                      <a:pt x="28" y="66"/>
                    </a:lnTo>
                    <a:lnTo>
                      <a:pt x="30" y="78"/>
                    </a:lnTo>
                    <a:lnTo>
                      <a:pt x="2" y="90"/>
                    </a:lnTo>
                    <a:lnTo>
                      <a:pt x="30" y="84"/>
                    </a:lnTo>
                    <a:lnTo>
                      <a:pt x="2" y="106"/>
                    </a:lnTo>
                    <a:lnTo>
                      <a:pt x="30" y="98"/>
                    </a:lnTo>
                    <a:lnTo>
                      <a:pt x="6" y="120"/>
                    </a:lnTo>
                    <a:lnTo>
                      <a:pt x="30" y="116"/>
                    </a:lnTo>
                    <a:lnTo>
                      <a:pt x="6" y="136"/>
                    </a:lnTo>
                    <a:lnTo>
                      <a:pt x="32" y="132"/>
                    </a:lnTo>
                    <a:lnTo>
                      <a:pt x="26" y="144"/>
                    </a:lnTo>
                    <a:lnTo>
                      <a:pt x="6" y="156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58389" name="Freeform 21"/>
              <p:cNvSpPr>
                <a:spLocks/>
              </p:cNvSpPr>
              <p:nvPr/>
            </p:nvSpPr>
            <p:spPr bwMode="ltGray">
              <a:xfrm>
                <a:off x="2768" y="626"/>
                <a:ext cx="46" cy="174"/>
              </a:xfrm>
              <a:custGeom>
                <a:avLst/>
                <a:gdLst/>
                <a:ahLst/>
                <a:cxnLst>
                  <a:cxn ang="0">
                    <a:pos x="4" y="174"/>
                  </a:cxn>
                  <a:cxn ang="0">
                    <a:pos x="40" y="158"/>
                  </a:cxn>
                  <a:cxn ang="0">
                    <a:pos x="46" y="138"/>
                  </a:cxn>
                  <a:cxn ang="0">
                    <a:pos x="42" y="26"/>
                  </a:cxn>
                  <a:cxn ang="0">
                    <a:pos x="32" y="10"/>
                  </a:cxn>
                  <a:cxn ang="0">
                    <a:pos x="4" y="0"/>
                  </a:cxn>
                  <a:cxn ang="0">
                    <a:pos x="4" y="20"/>
                  </a:cxn>
                  <a:cxn ang="0">
                    <a:pos x="22" y="26"/>
                  </a:cxn>
                  <a:cxn ang="0">
                    <a:pos x="0" y="40"/>
                  </a:cxn>
                  <a:cxn ang="0">
                    <a:pos x="24" y="32"/>
                  </a:cxn>
                  <a:cxn ang="0">
                    <a:pos x="24" y="46"/>
                  </a:cxn>
                  <a:cxn ang="0">
                    <a:pos x="0" y="58"/>
                  </a:cxn>
                  <a:cxn ang="0">
                    <a:pos x="28" y="54"/>
                  </a:cxn>
                  <a:cxn ang="0">
                    <a:pos x="2" y="74"/>
                  </a:cxn>
                  <a:cxn ang="0">
                    <a:pos x="28" y="66"/>
                  </a:cxn>
                  <a:cxn ang="0">
                    <a:pos x="30" y="78"/>
                  </a:cxn>
                  <a:cxn ang="0">
                    <a:pos x="2" y="90"/>
                  </a:cxn>
                  <a:cxn ang="0">
                    <a:pos x="30" y="84"/>
                  </a:cxn>
                  <a:cxn ang="0">
                    <a:pos x="2" y="106"/>
                  </a:cxn>
                  <a:cxn ang="0">
                    <a:pos x="30" y="98"/>
                  </a:cxn>
                  <a:cxn ang="0">
                    <a:pos x="6" y="120"/>
                  </a:cxn>
                  <a:cxn ang="0">
                    <a:pos x="30" y="116"/>
                  </a:cxn>
                  <a:cxn ang="0">
                    <a:pos x="6" y="136"/>
                  </a:cxn>
                  <a:cxn ang="0">
                    <a:pos x="32" y="132"/>
                  </a:cxn>
                  <a:cxn ang="0">
                    <a:pos x="26" y="144"/>
                  </a:cxn>
                  <a:cxn ang="0">
                    <a:pos x="6" y="156"/>
                  </a:cxn>
                  <a:cxn ang="0">
                    <a:pos x="4" y="174"/>
                  </a:cxn>
                </a:cxnLst>
                <a:rect l="0" t="0" r="r" b="b"/>
                <a:pathLst>
                  <a:path w="46" h="174">
                    <a:moveTo>
                      <a:pt x="4" y="174"/>
                    </a:moveTo>
                    <a:lnTo>
                      <a:pt x="40" y="158"/>
                    </a:lnTo>
                    <a:lnTo>
                      <a:pt x="46" y="138"/>
                    </a:lnTo>
                    <a:lnTo>
                      <a:pt x="42" y="26"/>
                    </a:lnTo>
                    <a:lnTo>
                      <a:pt x="32" y="10"/>
                    </a:lnTo>
                    <a:lnTo>
                      <a:pt x="4" y="0"/>
                    </a:lnTo>
                    <a:lnTo>
                      <a:pt x="4" y="20"/>
                    </a:lnTo>
                    <a:lnTo>
                      <a:pt x="22" y="26"/>
                    </a:lnTo>
                    <a:lnTo>
                      <a:pt x="0" y="40"/>
                    </a:lnTo>
                    <a:lnTo>
                      <a:pt x="24" y="32"/>
                    </a:lnTo>
                    <a:lnTo>
                      <a:pt x="24" y="46"/>
                    </a:lnTo>
                    <a:lnTo>
                      <a:pt x="0" y="58"/>
                    </a:lnTo>
                    <a:lnTo>
                      <a:pt x="28" y="54"/>
                    </a:lnTo>
                    <a:lnTo>
                      <a:pt x="2" y="74"/>
                    </a:lnTo>
                    <a:lnTo>
                      <a:pt x="28" y="66"/>
                    </a:lnTo>
                    <a:lnTo>
                      <a:pt x="30" y="78"/>
                    </a:lnTo>
                    <a:lnTo>
                      <a:pt x="2" y="90"/>
                    </a:lnTo>
                    <a:lnTo>
                      <a:pt x="30" y="84"/>
                    </a:lnTo>
                    <a:lnTo>
                      <a:pt x="2" y="106"/>
                    </a:lnTo>
                    <a:lnTo>
                      <a:pt x="30" y="98"/>
                    </a:lnTo>
                    <a:lnTo>
                      <a:pt x="6" y="120"/>
                    </a:lnTo>
                    <a:lnTo>
                      <a:pt x="30" y="116"/>
                    </a:lnTo>
                    <a:lnTo>
                      <a:pt x="6" y="136"/>
                    </a:lnTo>
                    <a:lnTo>
                      <a:pt x="32" y="132"/>
                    </a:lnTo>
                    <a:lnTo>
                      <a:pt x="26" y="144"/>
                    </a:lnTo>
                    <a:lnTo>
                      <a:pt x="6" y="156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58390" name="Freeform 22"/>
              <p:cNvSpPr>
                <a:spLocks/>
              </p:cNvSpPr>
              <p:nvPr/>
            </p:nvSpPr>
            <p:spPr bwMode="ltGray">
              <a:xfrm>
                <a:off x="2698" y="2324"/>
                <a:ext cx="1028" cy="570"/>
              </a:xfrm>
              <a:custGeom>
                <a:avLst/>
                <a:gdLst/>
                <a:ahLst/>
                <a:cxnLst>
                  <a:cxn ang="0">
                    <a:pos x="574" y="12"/>
                  </a:cxn>
                  <a:cxn ang="0">
                    <a:pos x="602" y="6"/>
                  </a:cxn>
                  <a:cxn ang="0">
                    <a:pos x="426" y="20"/>
                  </a:cxn>
                  <a:cxn ang="0">
                    <a:pos x="570" y="36"/>
                  </a:cxn>
                  <a:cxn ang="0">
                    <a:pos x="596" y="36"/>
                  </a:cxn>
                  <a:cxn ang="0">
                    <a:pos x="434" y="48"/>
                  </a:cxn>
                  <a:cxn ang="0">
                    <a:pos x="584" y="64"/>
                  </a:cxn>
                  <a:cxn ang="0">
                    <a:pos x="602" y="80"/>
                  </a:cxn>
                  <a:cxn ang="0">
                    <a:pos x="584" y="96"/>
                  </a:cxn>
                  <a:cxn ang="0">
                    <a:pos x="594" y="110"/>
                  </a:cxn>
                  <a:cxn ang="0">
                    <a:pos x="742" y="178"/>
                  </a:cxn>
                  <a:cxn ang="0">
                    <a:pos x="834" y="174"/>
                  </a:cxn>
                  <a:cxn ang="0">
                    <a:pos x="888" y="168"/>
                  </a:cxn>
                  <a:cxn ang="0">
                    <a:pos x="882" y="192"/>
                  </a:cxn>
                  <a:cxn ang="0">
                    <a:pos x="932" y="204"/>
                  </a:cxn>
                  <a:cxn ang="0">
                    <a:pos x="1018" y="172"/>
                  </a:cxn>
                  <a:cxn ang="0">
                    <a:pos x="1006" y="196"/>
                  </a:cxn>
                  <a:cxn ang="0">
                    <a:pos x="996" y="228"/>
                  </a:cxn>
                  <a:cxn ang="0">
                    <a:pos x="1010" y="242"/>
                  </a:cxn>
                  <a:cxn ang="0">
                    <a:pos x="1004" y="264"/>
                  </a:cxn>
                  <a:cxn ang="0">
                    <a:pos x="976" y="298"/>
                  </a:cxn>
                  <a:cxn ang="0">
                    <a:pos x="968" y="316"/>
                  </a:cxn>
                  <a:cxn ang="0">
                    <a:pos x="948" y="334"/>
                  </a:cxn>
                  <a:cxn ang="0">
                    <a:pos x="908" y="348"/>
                  </a:cxn>
                  <a:cxn ang="0">
                    <a:pos x="924" y="410"/>
                  </a:cxn>
                  <a:cxn ang="0">
                    <a:pos x="906" y="412"/>
                  </a:cxn>
                  <a:cxn ang="0">
                    <a:pos x="916" y="434"/>
                  </a:cxn>
                  <a:cxn ang="0">
                    <a:pos x="890" y="420"/>
                  </a:cxn>
                  <a:cxn ang="0">
                    <a:pos x="886" y="406"/>
                  </a:cxn>
                  <a:cxn ang="0">
                    <a:pos x="850" y="372"/>
                  </a:cxn>
                  <a:cxn ang="0">
                    <a:pos x="756" y="388"/>
                  </a:cxn>
                  <a:cxn ang="0">
                    <a:pos x="734" y="408"/>
                  </a:cxn>
                  <a:cxn ang="0">
                    <a:pos x="654" y="414"/>
                  </a:cxn>
                  <a:cxn ang="0">
                    <a:pos x="694" y="456"/>
                  </a:cxn>
                  <a:cxn ang="0">
                    <a:pos x="640" y="438"/>
                  </a:cxn>
                  <a:cxn ang="0">
                    <a:pos x="592" y="442"/>
                  </a:cxn>
                  <a:cxn ang="0">
                    <a:pos x="540" y="444"/>
                  </a:cxn>
                  <a:cxn ang="0">
                    <a:pos x="498" y="486"/>
                  </a:cxn>
                  <a:cxn ang="0">
                    <a:pos x="462" y="502"/>
                  </a:cxn>
                  <a:cxn ang="0">
                    <a:pos x="480" y="532"/>
                  </a:cxn>
                  <a:cxn ang="0">
                    <a:pos x="464" y="570"/>
                  </a:cxn>
                  <a:cxn ang="0">
                    <a:pos x="138" y="0"/>
                  </a:cxn>
                </a:cxnLst>
                <a:rect l="0" t="0" r="r" b="b"/>
                <a:pathLst>
                  <a:path w="1028" h="570">
                    <a:moveTo>
                      <a:pt x="408" y="8"/>
                    </a:moveTo>
                    <a:lnTo>
                      <a:pt x="574" y="12"/>
                    </a:lnTo>
                    <a:lnTo>
                      <a:pt x="592" y="0"/>
                    </a:lnTo>
                    <a:lnTo>
                      <a:pt x="602" y="6"/>
                    </a:lnTo>
                    <a:lnTo>
                      <a:pt x="576" y="20"/>
                    </a:lnTo>
                    <a:lnTo>
                      <a:pt x="426" y="20"/>
                    </a:lnTo>
                    <a:lnTo>
                      <a:pt x="430" y="38"/>
                    </a:lnTo>
                    <a:lnTo>
                      <a:pt x="570" y="36"/>
                    </a:lnTo>
                    <a:lnTo>
                      <a:pt x="596" y="24"/>
                    </a:lnTo>
                    <a:lnTo>
                      <a:pt x="596" y="36"/>
                    </a:lnTo>
                    <a:lnTo>
                      <a:pt x="570" y="48"/>
                    </a:lnTo>
                    <a:lnTo>
                      <a:pt x="434" y="48"/>
                    </a:lnTo>
                    <a:lnTo>
                      <a:pt x="452" y="64"/>
                    </a:lnTo>
                    <a:lnTo>
                      <a:pt x="584" y="64"/>
                    </a:lnTo>
                    <a:lnTo>
                      <a:pt x="592" y="74"/>
                    </a:lnTo>
                    <a:lnTo>
                      <a:pt x="602" y="80"/>
                    </a:lnTo>
                    <a:lnTo>
                      <a:pt x="610" y="96"/>
                    </a:lnTo>
                    <a:lnTo>
                      <a:pt x="584" y="96"/>
                    </a:lnTo>
                    <a:lnTo>
                      <a:pt x="580" y="108"/>
                    </a:lnTo>
                    <a:lnTo>
                      <a:pt x="594" y="110"/>
                    </a:lnTo>
                    <a:lnTo>
                      <a:pt x="594" y="130"/>
                    </a:lnTo>
                    <a:lnTo>
                      <a:pt x="742" y="178"/>
                    </a:lnTo>
                    <a:lnTo>
                      <a:pt x="792" y="182"/>
                    </a:lnTo>
                    <a:lnTo>
                      <a:pt x="834" y="174"/>
                    </a:lnTo>
                    <a:lnTo>
                      <a:pt x="882" y="158"/>
                    </a:lnTo>
                    <a:lnTo>
                      <a:pt x="888" y="168"/>
                    </a:lnTo>
                    <a:lnTo>
                      <a:pt x="874" y="176"/>
                    </a:lnTo>
                    <a:lnTo>
                      <a:pt x="882" y="192"/>
                    </a:lnTo>
                    <a:lnTo>
                      <a:pt x="878" y="206"/>
                    </a:lnTo>
                    <a:lnTo>
                      <a:pt x="932" y="204"/>
                    </a:lnTo>
                    <a:lnTo>
                      <a:pt x="982" y="190"/>
                    </a:lnTo>
                    <a:lnTo>
                      <a:pt x="1018" y="172"/>
                    </a:lnTo>
                    <a:lnTo>
                      <a:pt x="1028" y="182"/>
                    </a:lnTo>
                    <a:lnTo>
                      <a:pt x="1006" y="196"/>
                    </a:lnTo>
                    <a:lnTo>
                      <a:pt x="1012" y="206"/>
                    </a:lnTo>
                    <a:lnTo>
                      <a:pt x="996" y="228"/>
                    </a:lnTo>
                    <a:lnTo>
                      <a:pt x="1020" y="220"/>
                    </a:lnTo>
                    <a:lnTo>
                      <a:pt x="1010" y="242"/>
                    </a:lnTo>
                    <a:lnTo>
                      <a:pt x="1016" y="252"/>
                    </a:lnTo>
                    <a:lnTo>
                      <a:pt x="1004" y="264"/>
                    </a:lnTo>
                    <a:lnTo>
                      <a:pt x="966" y="282"/>
                    </a:lnTo>
                    <a:lnTo>
                      <a:pt x="976" y="298"/>
                    </a:lnTo>
                    <a:lnTo>
                      <a:pt x="994" y="298"/>
                    </a:lnTo>
                    <a:lnTo>
                      <a:pt x="968" y="316"/>
                    </a:lnTo>
                    <a:lnTo>
                      <a:pt x="962" y="332"/>
                    </a:lnTo>
                    <a:lnTo>
                      <a:pt x="948" y="334"/>
                    </a:lnTo>
                    <a:lnTo>
                      <a:pt x="934" y="326"/>
                    </a:lnTo>
                    <a:lnTo>
                      <a:pt x="908" y="348"/>
                    </a:lnTo>
                    <a:lnTo>
                      <a:pt x="920" y="372"/>
                    </a:lnTo>
                    <a:lnTo>
                      <a:pt x="924" y="410"/>
                    </a:lnTo>
                    <a:lnTo>
                      <a:pt x="906" y="398"/>
                    </a:lnTo>
                    <a:lnTo>
                      <a:pt x="906" y="412"/>
                    </a:lnTo>
                    <a:lnTo>
                      <a:pt x="918" y="422"/>
                    </a:lnTo>
                    <a:lnTo>
                      <a:pt x="916" y="434"/>
                    </a:lnTo>
                    <a:lnTo>
                      <a:pt x="892" y="434"/>
                    </a:lnTo>
                    <a:lnTo>
                      <a:pt x="890" y="420"/>
                    </a:lnTo>
                    <a:lnTo>
                      <a:pt x="900" y="400"/>
                    </a:lnTo>
                    <a:lnTo>
                      <a:pt x="886" y="406"/>
                    </a:lnTo>
                    <a:lnTo>
                      <a:pt x="892" y="358"/>
                    </a:lnTo>
                    <a:lnTo>
                      <a:pt x="850" y="372"/>
                    </a:lnTo>
                    <a:lnTo>
                      <a:pt x="804" y="384"/>
                    </a:lnTo>
                    <a:lnTo>
                      <a:pt x="756" y="388"/>
                    </a:lnTo>
                    <a:lnTo>
                      <a:pt x="754" y="412"/>
                    </a:lnTo>
                    <a:lnTo>
                      <a:pt x="734" y="408"/>
                    </a:lnTo>
                    <a:lnTo>
                      <a:pt x="696" y="390"/>
                    </a:lnTo>
                    <a:lnTo>
                      <a:pt x="654" y="414"/>
                    </a:lnTo>
                    <a:lnTo>
                      <a:pt x="698" y="438"/>
                    </a:lnTo>
                    <a:lnTo>
                      <a:pt x="694" y="456"/>
                    </a:lnTo>
                    <a:lnTo>
                      <a:pt x="684" y="462"/>
                    </a:lnTo>
                    <a:lnTo>
                      <a:pt x="640" y="438"/>
                    </a:lnTo>
                    <a:lnTo>
                      <a:pt x="620" y="468"/>
                    </a:lnTo>
                    <a:lnTo>
                      <a:pt x="592" y="442"/>
                    </a:lnTo>
                    <a:lnTo>
                      <a:pt x="574" y="468"/>
                    </a:lnTo>
                    <a:lnTo>
                      <a:pt x="540" y="444"/>
                    </a:lnTo>
                    <a:lnTo>
                      <a:pt x="520" y="476"/>
                    </a:lnTo>
                    <a:lnTo>
                      <a:pt x="498" y="486"/>
                    </a:lnTo>
                    <a:lnTo>
                      <a:pt x="466" y="482"/>
                    </a:lnTo>
                    <a:lnTo>
                      <a:pt x="462" y="502"/>
                    </a:lnTo>
                    <a:lnTo>
                      <a:pt x="486" y="514"/>
                    </a:lnTo>
                    <a:lnTo>
                      <a:pt x="480" y="532"/>
                    </a:lnTo>
                    <a:lnTo>
                      <a:pt x="460" y="540"/>
                    </a:lnTo>
                    <a:lnTo>
                      <a:pt x="464" y="570"/>
                    </a:lnTo>
                    <a:lnTo>
                      <a:pt x="0" y="562"/>
                    </a:lnTo>
                    <a:lnTo>
                      <a:pt x="138" y="0"/>
                    </a:lnTo>
                    <a:lnTo>
                      <a:pt x="408" y="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58391" name="Freeform 23"/>
              <p:cNvSpPr>
                <a:spLocks/>
              </p:cNvSpPr>
              <p:nvPr/>
            </p:nvSpPr>
            <p:spPr bwMode="ltGray">
              <a:xfrm>
                <a:off x="3136" y="2336"/>
                <a:ext cx="142" cy="90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" y="4"/>
                  </a:cxn>
                  <a:cxn ang="0">
                    <a:pos x="14" y="2"/>
                  </a:cxn>
                  <a:cxn ang="0">
                    <a:pos x="12" y="74"/>
                  </a:cxn>
                  <a:cxn ang="0">
                    <a:pos x="40" y="68"/>
                  </a:cxn>
                  <a:cxn ang="0">
                    <a:pos x="34" y="2"/>
                  </a:cxn>
                  <a:cxn ang="0">
                    <a:pos x="50" y="4"/>
                  </a:cxn>
                  <a:cxn ang="0">
                    <a:pos x="52" y="70"/>
                  </a:cxn>
                  <a:cxn ang="0">
                    <a:pos x="90" y="28"/>
                  </a:cxn>
                  <a:cxn ang="0">
                    <a:pos x="104" y="28"/>
                  </a:cxn>
                  <a:cxn ang="0">
                    <a:pos x="72" y="64"/>
                  </a:cxn>
                  <a:cxn ang="0">
                    <a:pos x="102" y="62"/>
                  </a:cxn>
                  <a:cxn ang="0">
                    <a:pos x="92" y="0"/>
                  </a:cxn>
                  <a:cxn ang="0">
                    <a:pos x="106" y="2"/>
                  </a:cxn>
                  <a:cxn ang="0">
                    <a:pos x="112" y="60"/>
                  </a:cxn>
                  <a:cxn ang="0">
                    <a:pos x="128" y="62"/>
                  </a:cxn>
                  <a:cxn ang="0">
                    <a:pos x="124" y="16"/>
                  </a:cxn>
                  <a:cxn ang="0">
                    <a:pos x="114" y="28"/>
                  </a:cxn>
                  <a:cxn ang="0">
                    <a:pos x="120" y="4"/>
                  </a:cxn>
                  <a:cxn ang="0">
                    <a:pos x="136" y="0"/>
                  </a:cxn>
                  <a:cxn ang="0">
                    <a:pos x="142" y="60"/>
                  </a:cxn>
                  <a:cxn ang="0">
                    <a:pos x="116" y="78"/>
                  </a:cxn>
                  <a:cxn ang="0">
                    <a:pos x="0" y="90"/>
                  </a:cxn>
                </a:cxnLst>
                <a:rect l="0" t="0" r="r" b="b"/>
                <a:pathLst>
                  <a:path w="142" h="90">
                    <a:moveTo>
                      <a:pt x="0" y="90"/>
                    </a:moveTo>
                    <a:lnTo>
                      <a:pt x="2" y="4"/>
                    </a:lnTo>
                    <a:lnTo>
                      <a:pt x="14" y="2"/>
                    </a:lnTo>
                    <a:lnTo>
                      <a:pt x="12" y="74"/>
                    </a:lnTo>
                    <a:lnTo>
                      <a:pt x="40" y="68"/>
                    </a:lnTo>
                    <a:lnTo>
                      <a:pt x="34" y="2"/>
                    </a:lnTo>
                    <a:lnTo>
                      <a:pt x="50" y="4"/>
                    </a:lnTo>
                    <a:lnTo>
                      <a:pt x="52" y="70"/>
                    </a:lnTo>
                    <a:lnTo>
                      <a:pt x="90" y="28"/>
                    </a:lnTo>
                    <a:lnTo>
                      <a:pt x="104" y="28"/>
                    </a:lnTo>
                    <a:lnTo>
                      <a:pt x="72" y="64"/>
                    </a:lnTo>
                    <a:lnTo>
                      <a:pt x="102" y="62"/>
                    </a:lnTo>
                    <a:lnTo>
                      <a:pt x="92" y="0"/>
                    </a:lnTo>
                    <a:lnTo>
                      <a:pt x="106" y="2"/>
                    </a:lnTo>
                    <a:lnTo>
                      <a:pt x="112" y="60"/>
                    </a:lnTo>
                    <a:lnTo>
                      <a:pt x="128" y="62"/>
                    </a:lnTo>
                    <a:lnTo>
                      <a:pt x="124" y="16"/>
                    </a:lnTo>
                    <a:lnTo>
                      <a:pt x="114" y="28"/>
                    </a:lnTo>
                    <a:lnTo>
                      <a:pt x="120" y="4"/>
                    </a:lnTo>
                    <a:lnTo>
                      <a:pt x="136" y="0"/>
                    </a:lnTo>
                    <a:lnTo>
                      <a:pt x="142" y="60"/>
                    </a:lnTo>
                    <a:lnTo>
                      <a:pt x="116" y="78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58392" name="Freeform 24"/>
              <p:cNvSpPr>
                <a:spLocks/>
              </p:cNvSpPr>
              <p:nvPr/>
            </p:nvSpPr>
            <p:spPr bwMode="ltGray">
              <a:xfrm>
                <a:off x="1878" y="2312"/>
                <a:ext cx="990" cy="588"/>
              </a:xfrm>
              <a:custGeom>
                <a:avLst/>
                <a:gdLst/>
                <a:ahLst/>
                <a:cxnLst>
                  <a:cxn ang="0">
                    <a:pos x="990" y="0"/>
                  </a:cxn>
                  <a:cxn ang="0">
                    <a:pos x="534" y="38"/>
                  </a:cxn>
                  <a:cxn ang="0">
                    <a:pos x="506" y="62"/>
                  </a:cxn>
                  <a:cxn ang="0">
                    <a:pos x="548" y="58"/>
                  </a:cxn>
                  <a:cxn ang="0">
                    <a:pos x="508" y="86"/>
                  </a:cxn>
                  <a:cxn ang="0">
                    <a:pos x="552" y="86"/>
                  </a:cxn>
                  <a:cxn ang="0">
                    <a:pos x="482" y="112"/>
                  </a:cxn>
                  <a:cxn ang="0">
                    <a:pos x="414" y="90"/>
                  </a:cxn>
                  <a:cxn ang="0">
                    <a:pos x="410" y="102"/>
                  </a:cxn>
                  <a:cxn ang="0">
                    <a:pos x="410" y="116"/>
                  </a:cxn>
                  <a:cxn ang="0">
                    <a:pos x="384" y="122"/>
                  </a:cxn>
                  <a:cxn ang="0">
                    <a:pos x="472" y="98"/>
                  </a:cxn>
                  <a:cxn ang="0">
                    <a:pos x="406" y="144"/>
                  </a:cxn>
                  <a:cxn ang="0">
                    <a:pos x="390" y="160"/>
                  </a:cxn>
                  <a:cxn ang="0">
                    <a:pos x="396" y="200"/>
                  </a:cxn>
                  <a:cxn ang="0">
                    <a:pos x="374" y="182"/>
                  </a:cxn>
                  <a:cxn ang="0">
                    <a:pos x="364" y="216"/>
                  </a:cxn>
                  <a:cxn ang="0">
                    <a:pos x="322" y="234"/>
                  </a:cxn>
                  <a:cxn ang="0">
                    <a:pos x="290" y="196"/>
                  </a:cxn>
                  <a:cxn ang="0">
                    <a:pos x="280" y="216"/>
                  </a:cxn>
                  <a:cxn ang="0">
                    <a:pos x="270" y="252"/>
                  </a:cxn>
                  <a:cxn ang="0">
                    <a:pos x="184" y="280"/>
                  </a:cxn>
                  <a:cxn ang="0">
                    <a:pos x="130" y="258"/>
                  </a:cxn>
                  <a:cxn ang="0">
                    <a:pos x="144" y="288"/>
                  </a:cxn>
                  <a:cxn ang="0">
                    <a:pos x="66" y="308"/>
                  </a:cxn>
                  <a:cxn ang="0">
                    <a:pos x="18" y="286"/>
                  </a:cxn>
                  <a:cxn ang="0">
                    <a:pos x="24" y="310"/>
                  </a:cxn>
                  <a:cxn ang="0">
                    <a:pos x="18" y="342"/>
                  </a:cxn>
                  <a:cxn ang="0">
                    <a:pos x="0" y="348"/>
                  </a:cxn>
                  <a:cxn ang="0">
                    <a:pos x="52" y="374"/>
                  </a:cxn>
                  <a:cxn ang="0">
                    <a:pos x="60" y="394"/>
                  </a:cxn>
                  <a:cxn ang="0">
                    <a:pos x="36" y="406"/>
                  </a:cxn>
                  <a:cxn ang="0">
                    <a:pos x="76" y="426"/>
                  </a:cxn>
                  <a:cxn ang="0">
                    <a:pos x="104" y="440"/>
                  </a:cxn>
                  <a:cxn ang="0">
                    <a:pos x="94" y="488"/>
                  </a:cxn>
                  <a:cxn ang="0">
                    <a:pos x="110" y="498"/>
                  </a:cxn>
                  <a:cxn ang="0">
                    <a:pos x="118" y="518"/>
                  </a:cxn>
                  <a:cxn ang="0">
                    <a:pos x="116" y="476"/>
                  </a:cxn>
                  <a:cxn ang="0">
                    <a:pos x="130" y="448"/>
                  </a:cxn>
                  <a:cxn ang="0">
                    <a:pos x="180" y="426"/>
                  </a:cxn>
                  <a:cxn ang="0">
                    <a:pos x="212" y="440"/>
                  </a:cxn>
                  <a:cxn ang="0">
                    <a:pos x="222" y="424"/>
                  </a:cxn>
                  <a:cxn ang="0">
                    <a:pos x="246" y="442"/>
                  </a:cxn>
                  <a:cxn ang="0">
                    <a:pos x="260" y="434"/>
                  </a:cxn>
                  <a:cxn ang="0">
                    <a:pos x="244" y="462"/>
                  </a:cxn>
                  <a:cxn ang="0">
                    <a:pos x="350" y="444"/>
                  </a:cxn>
                  <a:cxn ang="0">
                    <a:pos x="344" y="472"/>
                  </a:cxn>
                  <a:cxn ang="0">
                    <a:pos x="330" y="528"/>
                  </a:cxn>
                  <a:cxn ang="0">
                    <a:pos x="414" y="474"/>
                  </a:cxn>
                  <a:cxn ang="0">
                    <a:pos x="480" y="502"/>
                  </a:cxn>
                  <a:cxn ang="0">
                    <a:pos x="526" y="528"/>
                  </a:cxn>
                  <a:cxn ang="0">
                    <a:pos x="494" y="556"/>
                  </a:cxn>
                  <a:cxn ang="0">
                    <a:pos x="528" y="588"/>
                  </a:cxn>
                  <a:cxn ang="0">
                    <a:pos x="844" y="532"/>
                  </a:cxn>
                </a:cxnLst>
                <a:rect l="0" t="0" r="r" b="b"/>
                <a:pathLst>
                  <a:path w="990" h="588">
                    <a:moveTo>
                      <a:pt x="844" y="532"/>
                    </a:moveTo>
                    <a:lnTo>
                      <a:pt x="990" y="0"/>
                    </a:lnTo>
                    <a:lnTo>
                      <a:pt x="554" y="10"/>
                    </a:lnTo>
                    <a:lnTo>
                      <a:pt x="534" y="38"/>
                    </a:lnTo>
                    <a:lnTo>
                      <a:pt x="506" y="50"/>
                    </a:lnTo>
                    <a:lnTo>
                      <a:pt x="506" y="62"/>
                    </a:lnTo>
                    <a:lnTo>
                      <a:pt x="550" y="38"/>
                    </a:lnTo>
                    <a:lnTo>
                      <a:pt x="548" y="58"/>
                    </a:lnTo>
                    <a:lnTo>
                      <a:pt x="506" y="74"/>
                    </a:lnTo>
                    <a:lnTo>
                      <a:pt x="508" y="86"/>
                    </a:lnTo>
                    <a:lnTo>
                      <a:pt x="550" y="64"/>
                    </a:lnTo>
                    <a:lnTo>
                      <a:pt x="552" y="86"/>
                    </a:lnTo>
                    <a:lnTo>
                      <a:pt x="506" y="104"/>
                    </a:lnTo>
                    <a:lnTo>
                      <a:pt x="482" y="112"/>
                    </a:lnTo>
                    <a:lnTo>
                      <a:pt x="480" y="72"/>
                    </a:lnTo>
                    <a:lnTo>
                      <a:pt x="414" y="90"/>
                    </a:lnTo>
                    <a:lnTo>
                      <a:pt x="394" y="84"/>
                    </a:lnTo>
                    <a:lnTo>
                      <a:pt x="410" y="102"/>
                    </a:lnTo>
                    <a:lnTo>
                      <a:pt x="472" y="84"/>
                    </a:lnTo>
                    <a:lnTo>
                      <a:pt x="410" y="116"/>
                    </a:lnTo>
                    <a:lnTo>
                      <a:pt x="390" y="110"/>
                    </a:lnTo>
                    <a:lnTo>
                      <a:pt x="384" y="122"/>
                    </a:lnTo>
                    <a:lnTo>
                      <a:pt x="404" y="128"/>
                    </a:lnTo>
                    <a:lnTo>
                      <a:pt x="472" y="98"/>
                    </a:lnTo>
                    <a:lnTo>
                      <a:pt x="472" y="122"/>
                    </a:lnTo>
                    <a:lnTo>
                      <a:pt x="406" y="144"/>
                    </a:lnTo>
                    <a:lnTo>
                      <a:pt x="402" y="160"/>
                    </a:lnTo>
                    <a:lnTo>
                      <a:pt x="390" y="160"/>
                    </a:lnTo>
                    <a:lnTo>
                      <a:pt x="402" y="172"/>
                    </a:lnTo>
                    <a:lnTo>
                      <a:pt x="396" y="200"/>
                    </a:lnTo>
                    <a:lnTo>
                      <a:pt x="382" y="202"/>
                    </a:lnTo>
                    <a:lnTo>
                      <a:pt x="374" y="182"/>
                    </a:lnTo>
                    <a:lnTo>
                      <a:pt x="364" y="190"/>
                    </a:lnTo>
                    <a:lnTo>
                      <a:pt x="364" y="216"/>
                    </a:lnTo>
                    <a:lnTo>
                      <a:pt x="352" y="226"/>
                    </a:lnTo>
                    <a:lnTo>
                      <a:pt x="322" y="234"/>
                    </a:lnTo>
                    <a:lnTo>
                      <a:pt x="300" y="218"/>
                    </a:lnTo>
                    <a:lnTo>
                      <a:pt x="290" y="196"/>
                    </a:lnTo>
                    <a:lnTo>
                      <a:pt x="276" y="198"/>
                    </a:lnTo>
                    <a:lnTo>
                      <a:pt x="280" y="216"/>
                    </a:lnTo>
                    <a:lnTo>
                      <a:pt x="268" y="238"/>
                    </a:lnTo>
                    <a:lnTo>
                      <a:pt x="270" y="252"/>
                    </a:lnTo>
                    <a:lnTo>
                      <a:pt x="222" y="278"/>
                    </a:lnTo>
                    <a:lnTo>
                      <a:pt x="184" y="280"/>
                    </a:lnTo>
                    <a:lnTo>
                      <a:pt x="156" y="274"/>
                    </a:lnTo>
                    <a:lnTo>
                      <a:pt x="130" y="258"/>
                    </a:lnTo>
                    <a:lnTo>
                      <a:pt x="120" y="268"/>
                    </a:lnTo>
                    <a:lnTo>
                      <a:pt x="144" y="288"/>
                    </a:lnTo>
                    <a:lnTo>
                      <a:pt x="112" y="304"/>
                    </a:lnTo>
                    <a:lnTo>
                      <a:pt x="66" y="308"/>
                    </a:lnTo>
                    <a:lnTo>
                      <a:pt x="34" y="298"/>
                    </a:lnTo>
                    <a:lnTo>
                      <a:pt x="18" y="286"/>
                    </a:lnTo>
                    <a:lnTo>
                      <a:pt x="8" y="296"/>
                    </a:lnTo>
                    <a:lnTo>
                      <a:pt x="24" y="310"/>
                    </a:lnTo>
                    <a:lnTo>
                      <a:pt x="26" y="332"/>
                    </a:lnTo>
                    <a:lnTo>
                      <a:pt x="18" y="342"/>
                    </a:lnTo>
                    <a:lnTo>
                      <a:pt x="6" y="334"/>
                    </a:lnTo>
                    <a:lnTo>
                      <a:pt x="0" y="348"/>
                    </a:lnTo>
                    <a:lnTo>
                      <a:pt x="20" y="364"/>
                    </a:lnTo>
                    <a:lnTo>
                      <a:pt x="52" y="374"/>
                    </a:lnTo>
                    <a:lnTo>
                      <a:pt x="66" y="382"/>
                    </a:lnTo>
                    <a:lnTo>
                      <a:pt x="60" y="394"/>
                    </a:lnTo>
                    <a:lnTo>
                      <a:pt x="38" y="392"/>
                    </a:lnTo>
                    <a:lnTo>
                      <a:pt x="36" y="406"/>
                    </a:lnTo>
                    <a:lnTo>
                      <a:pt x="62" y="410"/>
                    </a:lnTo>
                    <a:lnTo>
                      <a:pt x="76" y="426"/>
                    </a:lnTo>
                    <a:lnTo>
                      <a:pt x="104" y="422"/>
                    </a:lnTo>
                    <a:lnTo>
                      <a:pt x="104" y="440"/>
                    </a:lnTo>
                    <a:lnTo>
                      <a:pt x="94" y="460"/>
                    </a:lnTo>
                    <a:lnTo>
                      <a:pt x="94" y="488"/>
                    </a:lnTo>
                    <a:lnTo>
                      <a:pt x="110" y="482"/>
                    </a:lnTo>
                    <a:lnTo>
                      <a:pt x="110" y="498"/>
                    </a:lnTo>
                    <a:lnTo>
                      <a:pt x="96" y="514"/>
                    </a:lnTo>
                    <a:lnTo>
                      <a:pt x="118" y="518"/>
                    </a:lnTo>
                    <a:lnTo>
                      <a:pt x="124" y="506"/>
                    </a:lnTo>
                    <a:lnTo>
                      <a:pt x="116" y="476"/>
                    </a:lnTo>
                    <a:lnTo>
                      <a:pt x="134" y="486"/>
                    </a:lnTo>
                    <a:lnTo>
                      <a:pt x="130" y="448"/>
                    </a:lnTo>
                    <a:lnTo>
                      <a:pt x="118" y="432"/>
                    </a:lnTo>
                    <a:lnTo>
                      <a:pt x="180" y="426"/>
                    </a:lnTo>
                    <a:lnTo>
                      <a:pt x="188" y="442"/>
                    </a:lnTo>
                    <a:lnTo>
                      <a:pt x="212" y="440"/>
                    </a:lnTo>
                    <a:lnTo>
                      <a:pt x="208" y="422"/>
                    </a:lnTo>
                    <a:lnTo>
                      <a:pt x="222" y="424"/>
                    </a:lnTo>
                    <a:lnTo>
                      <a:pt x="228" y="442"/>
                    </a:lnTo>
                    <a:lnTo>
                      <a:pt x="246" y="442"/>
                    </a:lnTo>
                    <a:lnTo>
                      <a:pt x="244" y="426"/>
                    </a:lnTo>
                    <a:lnTo>
                      <a:pt x="260" y="434"/>
                    </a:lnTo>
                    <a:lnTo>
                      <a:pt x="288" y="428"/>
                    </a:lnTo>
                    <a:lnTo>
                      <a:pt x="244" y="462"/>
                    </a:lnTo>
                    <a:lnTo>
                      <a:pt x="266" y="492"/>
                    </a:lnTo>
                    <a:lnTo>
                      <a:pt x="350" y="444"/>
                    </a:lnTo>
                    <a:lnTo>
                      <a:pt x="368" y="452"/>
                    </a:lnTo>
                    <a:lnTo>
                      <a:pt x="344" y="472"/>
                    </a:lnTo>
                    <a:lnTo>
                      <a:pt x="300" y="502"/>
                    </a:lnTo>
                    <a:lnTo>
                      <a:pt x="330" y="528"/>
                    </a:lnTo>
                    <a:lnTo>
                      <a:pt x="370" y="502"/>
                    </a:lnTo>
                    <a:lnTo>
                      <a:pt x="414" y="474"/>
                    </a:lnTo>
                    <a:lnTo>
                      <a:pt x="426" y="508"/>
                    </a:lnTo>
                    <a:lnTo>
                      <a:pt x="480" y="502"/>
                    </a:lnTo>
                    <a:lnTo>
                      <a:pt x="476" y="524"/>
                    </a:lnTo>
                    <a:lnTo>
                      <a:pt x="526" y="528"/>
                    </a:lnTo>
                    <a:lnTo>
                      <a:pt x="516" y="542"/>
                    </a:lnTo>
                    <a:lnTo>
                      <a:pt x="494" y="556"/>
                    </a:lnTo>
                    <a:lnTo>
                      <a:pt x="512" y="582"/>
                    </a:lnTo>
                    <a:lnTo>
                      <a:pt x="528" y="588"/>
                    </a:lnTo>
                    <a:lnTo>
                      <a:pt x="836" y="568"/>
                    </a:lnTo>
                    <a:lnTo>
                      <a:pt x="844" y="53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58393" name="Freeform 25"/>
              <p:cNvSpPr>
                <a:spLocks/>
              </p:cNvSpPr>
              <p:nvPr/>
            </p:nvSpPr>
            <p:spPr bwMode="ltGray">
              <a:xfrm>
                <a:off x="2287" y="2350"/>
                <a:ext cx="129" cy="132"/>
              </a:xfrm>
              <a:custGeom>
                <a:avLst/>
                <a:gdLst/>
                <a:ahLst/>
                <a:cxnLst>
                  <a:cxn ang="0">
                    <a:pos x="129" y="78"/>
                  </a:cxn>
                  <a:cxn ang="0">
                    <a:pos x="127" y="0"/>
                  </a:cxn>
                  <a:cxn ang="0">
                    <a:pos x="119" y="4"/>
                  </a:cxn>
                  <a:cxn ang="0">
                    <a:pos x="119" y="66"/>
                  </a:cxn>
                  <a:cxn ang="0">
                    <a:pos x="107" y="72"/>
                  </a:cxn>
                  <a:cxn ang="0">
                    <a:pos x="109" y="10"/>
                  </a:cxn>
                  <a:cxn ang="0">
                    <a:pos x="97" y="14"/>
                  </a:cxn>
                  <a:cxn ang="0">
                    <a:pos x="99" y="88"/>
                  </a:cxn>
                  <a:cxn ang="0">
                    <a:pos x="47" y="108"/>
                  </a:cxn>
                  <a:cxn ang="0">
                    <a:pos x="41" y="46"/>
                  </a:cxn>
                  <a:cxn ang="0">
                    <a:pos x="33" y="48"/>
                  </a:cxn>
                  <a:cxn ang="0">
                    <a:pos x="33" y="104"/>
                  </a:cxn>
                  <a:cxn ang="0">
                    <a:pos x="15" y="110"/>
                  </a:cxn>
                  <a:cxn ang="0">
                    <a:pos x="15" y="52"/>
                  </a:cxn>
                  <a:cxn ang="0">
                    <a:pos x="1" y="58"/>
                  </a:cxn>
                  <a:cxn ang="0">
                    <a:pos x="7" y="132"/>
                  </a:cxn>
                  <a:cxn ang="0">
                    <a:pos x="129" y="78"/>
                  </a:cxn>
                </a:cxnLst>
                <a:rect l="0" t="0" r="r" b="b"/>
                <a:pathLst>
                  <a:path w="129" h="132">
                    <a:moveTo>
                      <a:pt x="129" y="78"/>
                    </a:moveTo>
                    <a:lnTo>
                      <a:pt x="127" y="0"/>
                    </a:lnTo>
                    <a:lnTo>
                      <a:pt x="119" y="4"/>
                    </a:lnTo>
                    <a:lnTo>
                      <a:pt x="119" y="66"/>
                    </a:lnTo>
                    <a:lnTo>
                      <a:pt x="107" y="72"/>
                    </a:lnTo>
                    <a:lnTo>
                      <a:pt x="109" y="10"/>
                    </a:lnTo>
                    <a:lnTo>
                      <a:pt x="97" y="14"/>
                    </a:lnTo>
                    <a:lnTo>
                      <a:pt x="99" y="88"/>
                    </a:lnTo>
                    <a:lnTo>
                      <a:pt x="47" y="108"/>
                    </a:lnTo>
                    <a:lnTo>
                      <a:pt x="41" y="46"/>
                    </a:lnTo>
                    <a:lnTo>
                      <a:pt x="33" y="48"/>
                    </a:lnTo>
                    <a:lnTo>
                      <a:pt x="33" y="104"/>
                    </a:lnTo>
                    <a:lnTo>
                      <a:pt x="15" y="110"/>
                    </a:lnTo>
                    <a:lnTo>
                      <a:pt x="15" y="52"/>
                    </a:lnTo>
                    <a:cubicBezTo>
                      <a:pt x="0" y="56"/>
                      <a:pt x="1" y="51"/>
                      <a:pt x="1" y="58"/>
                    </a:cubicBezTo>
                    <a:lnTo>
                      <a:pt x="7" y="132"/>
                    </a:lnTo>
                    <a:lnTo>
                      <a:pt x="129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grpSp>
            <p:nvGrpSpPr>
              <p:cNvPr id="5" name="Group 26"/>
              <p:cNvGrpSpPr>
                <a:grpSpLocks/>
              </p:cNvGrpSpPr>
              <p:nvPr/>
            </p:nvGrpSpPr>
            <p:grpSpPr bwMode="auto">
              <a:xfrm>
                <a:off x="1838" y="2868"/>
                <a:ext cx="1950" cy="604"/>
                <a:chOff x="1838" y="2868"/>
                <a:chExt cx="1950" cy="604"/>
              </a:xfrm>
            </p:grpSpPr>
            <p:sp>
              <p:nvSpPr>
                <p:cNvPr id="58395" name="Freeform 27"/>
                <p:cNvSpPr>
                  <a:spLocks/>
                </p:cNvSpPr>
                <p:nvPr/>
              </p:nvSpPr>
              <p:spPr bwMode="ltGray">
                <a:xfrm>
                  <a:off x="1838" y="2868"/>
                  <a:ext cx="1056" cy="604"/>
                </a:xfrm>
                <a:custGeom>
                  <a:avLst/>
                  <a:gdLst/>
                  <a:ahLst/>
                  <a:cxnLst>
                    <a:cxn ang="0">
                      <a:pos x="1056" y="590"/>
                    </a:cxn>
                    <a:cxn ang="0">
                      <a:pos x="512" y="584"/>
                    </a:cxn>
                    <a:cxn ang="0">
                      <a:pos x="510" y="566"/>
                    </a:cxn>
                    <a:cxn ang="0">
                      <a:pos x="532" y="532"/>
                    </a:cxn>
                    <a:cxn ang="0">
                      <a:pos x="490" y="528"/>
                    </a:cxn>
                    <a:cxn ang="0">
                      <a:pos x="470" y="514"/>
                    </a:cxn>
                    <a:cxn ang="0">
                      <a:pos x="462" y="492"/>
                    </a:cxn>
                    <a:cxn ang="0">
                      <a:pos x="430" y="496"/>
                    </a:cxn>
                    <a:cxn ang="0">
                      <a:pos x="400" y="516"/>
                    </a:cxn>
                    <a:cxn ang="0">
                      <a:pos x="382" y="504"/>
                    </a:cxn>
                    <a:cxn ang="0">
                      <a:pos x="312" y="520"/>
                    </a:cxn>
                    <a:cxn ang="0">
                      <a:pos x="348" y="462"/>
                    </a:cxn>
                    <a:cxn ang="0">
                      <a:pos x="322" y="448"/>
                    </a:cxn>
                    <a:cxn ang="0">
                      <a:pos x="250" y="468"/>
                    </a:cxn>
                    <a:cxn ang="0">
                      <a:pos x="242" y="438"/>
                    </a:cxn>
                    <a:cxn ang="0">
                      <a:pos x="282" y="422"/>
                    </a:cxn>
                    <a:cxn ang="0">
                      <a:pos x="220" y="428"/>
                    </a:cxn>
                    <a:cxn ang="0">
                      <a:pos x="162" y="422"/>
                    </a:cxn>
                    <a:cxn ang="0">
                      <a:pos x="114" y="444"/>
                    </a:cxn>
                    <a:cxn ang="0">
                      <a:pos x="126" y="484"/>
                    </a:cxn>
                    <a:cxn ang="0">
                      <a:pos x="112" y="490"/>
                    </a:cxn>
                    <a:cxn ang="0">
                      <a:pos x="106" y="512"/>
                    </a:cxn>
                    <a:cxn ang="0">
                      <a:pos x="104" y="480"/>
                    </a:cxn>
                    <a:cxn ang="0">
                      <a:pos x="96" y="440"/>
                    </a:cxn>
                    <a:cxn ang="0">
                      <a:pos x="76" y="418"/>
                    </a:cxn>
                    <a:cxn ang="0">
                      <a:pos x="38" y="390"/>
                    </a:cxn>
                    <a:cxn ang="0">
                      <a:pos x="50" y="374"/>
                    </a:cxn>
                    <a:cxn ang="0">
                      <a:pos x="20" y="324"/>
                    </a:cxn>
                    <a:cxn ang="0">
                      <a:pos x="8" y="308"/>
                    </a:cxn>
                    <a:cxn ang="0">
                      <a:pos x="2" y="270"/>
                    </a:cxn>
                    <a:cxn ang="0">
                      <a:pos x="50" y="286"/>
                    </a:cxn>
                    <a:cxn ang="0">
                      <a:pos x="136" y="276"/>
                    </a:cxn>
                    <a:cxn ang="0">
                      <a:pos x="126" y="252"/>
                    </a:cxn>
                    <a:cxn ang="0">
                      <a:pos x="156" y="250"/>
                    </a:cxn>
                    <a:cxn ang="0">
                      <a:pos x="200" y="256"/>
                    </a:cxn>
                    <a:cxn ang="0">
                      <a:pos x="254" y="240"/>
                    </a:cxn>
                    <a:cxn ang="0">
                      <a:pos x="398" y="180"/>
                    </a:cxn>
                    <a:cxn ang="0">
                      <a:pos x="366" y="158"/>
                    </a:cxn>
                    <a:cxn ang="0">
                      <a:pos x="436" y="126"/>
                    </a:cxn>
                    <a:cxn ang="0">
                      <a:pos x="472" y="100"/>
                    </a:cxn>
                    <a:cxn ang="0">
                      <a:pos x="398" y="102"/>
                    </a:cxn>
                    <a:cxn ang="0">
                      <a:pos x="386" y="84"/>
                    </a:cxn>
                    <a:cxn ang="0">
                      <a:pos x="470" y="90"/>
                    </a:cxn>
                    <a:cxn ang="0">
                      <a:pos x="426" y="82"/>
                    </a:cxn>
                    <a:cxn ang="0">
                      <a:pos x="384" y="70"/>
                    </a:cxn>
                    <a:cxn ang="0">
                      <a:pos x="424" y="72"/>
                    </a:cxn>
                    <a:cxn ang="0">
                      <a:pos x="482" y="66"/>
                    </a:cxn>
                    <a:cxn ang="0">
                      <a:pos x="512" y="118"/>
                    </a:cxn>
                    <a:cxn ang="0">
                      <a:pos x="522" y="58"/>
                    </a:cxn>
                    <a:cxn ang="0">
                      <a:pos x="536" y="110"/>
                    </a:cxn>
                    <a:cxn ang="0">
                      <a:pos x="548" y="52"/>
                    </a:cxn>
                    <a:cxn ang="0">
                      <a:pos x="566" y="102"/>
                    </a:cxn>
                    <a:cxn ang="0">
                      <a:pos x="908" y="0"/>
                    </a:cxn>
                  </a:cxnLst>
                  <a:rect l="0" t="0" r="r" b="b"/>
                  <a:pathLst>
                    <a:path w="1056" h="604">
                      <a:moveTo>
                        <a:pt x="1050" y="8"/>
                      </a:moveTo>
                      <a:lnTo>
                        <a:pt x="1056" y="590"/>
                      </a:lnTo>
                      <a:lnTo>
                        <a:pt x="526" y="604"/>
                      </a:lnTo>
                      <a:lnTo>
                        <a:pt x="512" y="584"/>
                      </a:lnTo>
                      <a:lnTo>
                        <a:pt x="526" y="574"/>
                      </a:lnTo>
                      <a:lnTo>
                        <a:pt x="510" y="566"/>
                      </a:lnTo>
                      <a:lnTo>
                        <a:pt x="510" y="548"/>
                      </a:lnTo>
                      <a:lnTo>
                        <a:pt x="532" y="532"/>
                      </a:lnTo>
                      <a:lnTo>
                        <a:pt x="530" y="520"/>
                      </a:lnTo>
                      <a:lnTo>
                        <a:pt x="490" y="528"/>
                      </a:lnTo>
                      <a:lnTo>
                        <a:pt x="486" y="514"/>
                      </a:lnTo>
                      <a:lnTo>
                        <a:pt x="470" y="514"/>
                      </a:lnTo>
                      <a:lnTo>
                        <a:pt x="474" y="496"/>
                      </a:lnTo>
                      <a:lnTo>
                        <a:pt x="462" y="492"/>
                      </a:lnTo>
                      <a:lnTo>
                        <a:pt x="436" y="508"/>
                      </a:lnTo>
                      <a:lnTo>
                        <a:pt x="430" y="496"/>
                      </a:lnTo>
                      <a:lnTo>
                        <a:pt x="408" y="504"/>
                      </a:lnTo>
                      <a:lnTo>
                        <a:pt x="400" y="516"/>
                      </a:lnTo>
                      <a:lnTo>
                        <a:pt x="388" y="514"/>
                      </a:lnTo>
                      <a:lnTo>
                        <a:pt x="382" y="504"/>
                      </a:lnTo>
                      <a:lnTo>
                        <a:pt x="370" y="506"/>
                      </a:lnTo>
                      <a:lnTo>
                        <a:pt x="312" y="520"/>
                      </a:lnTo>
                      <a:lnTo>
                        <a:pt x="296" y="494"/>
                      </a:lnTo>
                      <a:lnTo>
                        <a:pt x="348" y="462"/>
                      </a:lnTo>
                      <a:lnTo>
                        <a:pt x="340" y="444"/>
                      </a:lnTo>
                      <a:lnTo>
                        <a:pt x="322" y="448"/>
                      </a:lnTo>
                      <a:lnTo>
                        <a:pt x="264" y="470"/>
                      </a:lnTo>
                      <a:lnTo>
                        <a:pt x="250" y="468"/>
                      </a:lnTo>
                      <a:lnTo>
                        <a:pt x="236" y="448"/>
                      </a:lnTo>
                      <a:lnTo>
                        <a:pt x="242" y="438"/>
                      </a:lnTo>
                      <a:lnTo>
                        <a:pt x="260" y="430"/>
                      </a:lnTo>
                      <a:lnTo>
                        <a:pt x="282" y="422"/>
                      </a:lnTo>
                      <a:lnTo>
                        <a:pt x="246" y="428"/>
                      </a:lnTo>
                      <a:lnTo>
                        <a:pt x="220" y="428"/>
                      </a:lnTo>
                      <a:lnTo>
                        <a:pt x="180" y="432"/>
                      </a:lnTo>
                      <a:lnTo>
                        <a:pt x="162" y="422"/>
                      </a:lnTo>
                      <a:lnTo>
                        <a:pt x="120" y="422"/>
                      </a:lnTo>
                      <a:lnTo>
                        <a:pt x="114" y="444"/>
                      </a:lnTo>
                      <a:lnTo>
                        <a:pt x="122" y="458"/>
                      </a:lnTo>
                      <a:lnTo>
                        <a:pt x="126" y="484"/>
                      </a:lnTo>
                      <a:lnTo>
                        <a:pt x="110" y="478"/>
                      </a:lnTo>
                      <a:lnTo>
                        <a:pt x="112" y="490"/>
                      </a:lnTo>
                      <a:lnTo>
                        <a:pt x="124" y="508"/>
                      </a:lnTo>
                      <a:lnTo>
                        <a:pt x="106" y="512"/>
                      </a:lnTo>
                      <a:lnTo>
                        <a:pt x="94" y="502"/>
                      </a:lnTo>
                      <a:lnTo>
                        <a:pt x="104" y="480"/>
                      </a:lnTo>
                      <a:lnTo>
                        <a:pt x="92" y="482"/>
                      </a:lnTo>
                      <a:lnTo>
                        <a:pt x="96" y="440"/>
                      </a:lnTo>
                      <a:lnTo>
                        <a:pt x="106" y="420"/>
                      </a:lnTo>
                      <a:lnTo>
                        <a:pt x="76" y="418"/>
                      </a:lnTo>
                      <a:lnTo>
                        <a:pt x="58" y="404"/>
                      </a:lnTo>
                      <a:lnTo>
                        <a:pt x="38" y="390"/>
                      </a:lnTo>
                      <a:lnTo>
                        <a:pt x="34" y="378"/>
                      </a:lnTo>
                      <a:lnTo>
                        <a:pt x="50" y="374"/>
                      </a:lnTo>
                      <a:lnTo>
                        <a:pt x="32" y="334"/>
                      </a:lnTo>
                      <a:lnTo>
                        <a:pt x="20" y="324"/>
                      </a:lnTo>
                      <a:lnTo>
                        <a:pt x="0" y="318"/>
                      </a:lnTo>
                      <a:lnTo>
                        <a:pt x="8" y="308"/>
                      </a:lnTo>
                      <a:lnTo>
                        <a:pt x="22" y="292"/>
                      </a:lnTo>
                      <a:lnTo>
                        <a:pt x="2" y="270"/>
                      </a:lnTo>
                      <a:lnTo>
                        <a:pt x="20" y="264"/>
                      </a:lnTo>
                      <a:lnTo>
                        <a:pt x="50" y="286"/>
                      </a:lnTo>
                      <a:lnTo>
                        <a:pt x="116" y="286"/>
                      </a:lnTo>
                      <a:lnTo>
                        <a:pt x="136" y="276"/>
                      </a:lnTo>
                      <a:lnTo>
                        <a:pt x="138" y="260"/>
                      </a:lnTo>
                      <a:lnTo>
                        <a:pt x="126" y="252"/>
                      </a:lnTo>
                      <a:lnTo>
                        <a:pt x="140" y="242"/>
                      </a:lnTo>
                      <a:lnTo>
                        <a:pt x="156" y="250"/>
                      </a:lnTo>
                      <a:lnTo>
                        <a:pt x="176" y="260"/>
                      </a:lnTo>
                      <a:lnTo>
                        <a:pt x="200" y="256"/>
                      </a:lnTo>
                      <a:lnTo>
                        <a:pt x="222" y="246"/>
                      </a:lnTo>
                      <a:lnTo>
                        <a:pt x="254" y="240"/>
                      </a:lnTo>
                      <a:lnTo>
                        <a:pt x="346" y="206"/>
                      </a:lnTo>
                      <a:lnTo>
                        <a:pt x="398" y="180"/>
                      </a:lnTo>
                      <a:lnTo>
                        <a:pt x="408" y="172"/>
                      </a:lnTo>
                      <a:lnTo>
                        <a:pt x="366" y="158"/>
                      </a:lnTo>
                      <a:lnTo>
                        <a:pt x="394" y="120"/>
                      </a:lnTo>
                      <a:lnTo>
                        <a:pt x="436" y="126"/>
                      </a:lnTo>
                      <a:lnTo>
                        <a:pt x="474" y="122"/>
                      </a:lnTo>
                      <a:lnTo>
                        <a:pt x="472" y="100"/>
                      </a:lnTo>
                      <a:lnTo>
                        <a:pt x="414" y="106"/>
                      </a:lnTo>
                      <a:lnTo>
                        <a:pt x="398" y="102"/>
                      </a:lnTo>
                      <a:lnTo>
                        <a:pt x="378" y="94"/>
                      </a:lnTo>
                      <a:cubicBezTo>
                        <a:pt x="384" y="83"/>
                        <a:pt x="380" y="84"/>
                        <a:pt x="386" y="84"/>
                      </a:cubicBezTo>
                      <a:lnTo>
                        <a:pt x="420" y="98"/>
                      </a:lnTo>
                      <a:lnTo>
                        <a:pt x="470" y="90"/>
                      </a:lnTo>
                      <a:lnTo>
                        <a:pt x="470" y="74"/>
                      </a:lnTo>
                      <a:lnTo>
                        <a:pt x="426" y="82"/>
                      </a:lnTo>
                      <a:lnTo>
                        <a:pt x="402" y="78"/>
                      </a:lnTo>
                      <a:cubicBezTo>
                        <a:pt x="396" y="75"/>
                        <a:pt x="384" y="70"/>
                        <a:pt x="384" y="70"/>
                      </a:cubicBezTo>
                      <a:lnTo>
                        <a:pt x="392" y="60"/>
                      </a:lnTo>
                      <a:lnTo>
                        <a:pt x="424" y="72"/>
                      </a:lnTo>
                      <a:lnTo>
                        <a:pt x="454" y="68"/>
                      </a:lnTo>
                      <a:lnTo>
                        <a:pt x="482" y="66"/>
                      </a:lnTo>
                      <a:lnTo>
                        <a:pt x="484" y="122"/>
                      </a:lnTo>
                      <a:lnTo>
                        <a:pt x="512" y="118"/>
                      </a:lnTo>
                      <a:lnTo>
                        <a:pt x="510" y="62"/>
                      </a:lnTo>
                      <a:lnTo>
                        <a:pt x="522" y="58"/>
                      </a:lnTo>
                      <a:lnTo>
                        <a:pt x="524" y="114"/>
                      </a:lnTo>
                      <a:lnTo>
                        <a:pt x="536" y="110"/>
                      </a:lnTo>
                      <a:lnTo>
                        <a:pt x="536" y="54"/>
                      </a:lnTo>
                      <a:lnTo>
                        <a:pt x="548" y="52"/>
                      </a:lnTo>
                      <a:lnTo>
                        <a:pt x="548" y="110"/>
                      </a:lnTo>
                      <a:lnTo>
                        <a:pt x="566" y="102"/>
                      </a:lnTo>
                      <a:lnTo>
                        <a:pt x="564" y="20"/>
                      </a:lnTo>
                      <a:lnTo>
                        <a:pt x="908" y="0"/>
                      </a:lnTo>
                      <a:lnTo>
                        <a:pt x="1050" y="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8396" name="Freeform 28"/>
                <p:cNvSpPr>
                  <a:spLocks/>
                </p:cNvSpPr>
                <p:nvPr/>
              </p:nvSpPr>
              <p:spPr bwMode="ltGray">
                <a:xfrm>
                  <a:off x="2242" y="2912"/>
                  <a:ext cx="204" cy="110"/>
                </a:xfrm>
                <a:custGeom>
                  <a:avLst/>
                  <a:gdLst/>
                  <a:ahLst/>
                  <a:cxnLst>
                    <a:cxn ang="0">
                      <a:pos x="190" y="0"/>
                    </a:cxn>
                    <a:cxn ang="0">
                      <a:pos x="110" y="16"/>
                    </a:cxn>
                    <a:cxn ang="0">
                      <a:pos x="112" y="22"/>
                    </a:cxn>
                    <a:cxn ang="0">
                      <a:pos x="172" y="14"/>
                    </a:cxn>
                    <a:cxn ang="0">
                      <a:pos x="170" y="26"/>
                    </a:cxn>
                    <a:cxn ang="0">
                      <a:pos x="110" y="38"/>
                    </a:cxn>
                    <a:cxn ang="0">
                      <a:pos x="112" y="50"/>
                    </a:cxn>
                    <a:cxn ang="0">
                      <a:pos x="174" y="34"/>
                    </a:cxn>
                    <a:cxn ang="0">
                      <a:pos x="178" y="80"/>
                    </a:cxn>
                    <a:cxn ang="0">
                      <a:pos x="120" y="84"/>
                    </a:cxn>
                    <a:cxn ang="0">
                      <a:pos x="74" y="44"/>
                    </a:cxn>
                    <a:cxn ang="0">
                      <a:pos x="74" y="56"/>
                    </a:cxn>
                    <a:cxn ang="0">
                      <a:pos x="110" y="86"/>
                    </a:cxn>
                    <a:cxn ang="0">
                      <a:pos x="46" y="94"/>
                    </a:cxn>
                    <a:cxn ang="0">
                      <a:pos x="46" y="30"/>
                    </a:cxn>
                    <a:cxn ang="0">
                      <a:pos x="30" y="34"/>
                    </a:cxn>
                    <a:cxn ang="0">
                      <a:pos x="34" y="94"/>
                    </a:cxn>
                    <a:cxn ang="0">
                      <a:pos x="12" y="88"/>
                    </a:cxn>
                    <a:cxn ang="0">
                      <a:pos x="12" y="32"/>
                    </a:cxn>
                    <a:cxn ang="0">
                      <a:pos x="0" y="28"/>
                    </a:cxn>
                    <a:cxn ang="0">
                      <a:pos x="4" y="92"/>
                    </a:cxn>
                    <a:cxn ang="0">
                      <a:pos x="70" y="110"/>
                    </a:cxn>
                    <a:cxn ang="0">
                      <a:pos x="182" y="98"/>
                    </a:cxn>
                    <a:cxn ang="0">
                      <a:pos x="204" y="72"/>
                    </a:cxn>
                    <a:cxn ang="0">
                      <a:pos x="190" y="0"/>
                    </a:cxn>
                  </a:cxnLst>
                  <a:rect l="0" t="0" r="r" b="b"/>
                  <a:pathLst>
                    <a:path w="204" h="110">
                      <a:moveTo>
                        <a:pt x="190" y="0"/>
                      </a:moveTo>
                      <a:lnTo>
                        <a:pt x="110" y="16"/>
                      </a:lnTo>
                      <a:lnTo>
                        <a:pt x="112" y="22"/>
                      </a:lnTo>
                      <a:lnTo>
                        <a:pt x="172" y="14"/>
                      </a:lnTo>
                      <a:lnTo>
                        <a:pt x="170" y="26"/>
                      </a:lnTo>
                      <a:lnTo>
                        <a:pt x="110" y="38"/>
                      </a:lnTo>
                      <a:lnTo>
                        <a:pt x="112" y="50"/>
                      </a:lnTo>
                      <a:lnTo>
                        <a:pt x="174" y="34"/>
                      </a:lnTo>
                      <a:lnTo>
                        <a:pt x="178" y="80"/>
                      </a:lnTo>
                      <a:lnTo>
                        <a:pt x="120" y="84"/>
                      </a:lnTo>
                      <a:lnTo>
                        <a:pt x="74" y="44"/>
                      </a:lnTo>
                      <a:lnTo>
                        <a:pt x="74" y="56"/>
                      </a:lnTo>
                      <a:lnTo>
                        <a:pt x="110" y="86"/>
                      </a:lnTo>
                      <a:lnTo>
                        <a:pt x="46" y="94"/>
                      </a:lnTo>
                      <a:lnTo>
                        <a:pt x="46" y="30"/>
                      </a:lnTo>
                      <a:cubicBezTo>
                        <a:pt x="29" y="32"/>
                        <a:pt x="30" y="27"/>
                        <a:pt x="30" y="34"/>
                      </a:cubicBezTo>
                      <a:lnTo>
                        <a:pt x="34" y="94"/>
                      </a:lnTo>
                      <a:lnTo>
                        <a:pt x="12" y="88"/>
                      </a:lnTo>
                      <a:lnTo>
                        <a:pt x="12" y="32"/>
                      </a:lnTo>
                      <a:lnTo>
                        <a:pt x="0" y="28"/>
                      </a:lnTo>
                      <a:lnTo>
                        <a:pt x="4" y="92"/>
                      </a:lnTo>
                      <a:lnTo>
                        <a:pt x="70" y="110"/>
                      </a:lnTo>
                      <a:lnTo>
                        <a:pt x="182" y="98"/>
                      </a:lnTo>
                      <a:lnTo>
                        <a:pt x="204" y="72"/>
                      </a:lnTo>
                      <a:lnTo>
                        <a:pt x="190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8397" name="Freeform 29"/>
                <p:cNvSpPr>
                  <a:spLocks/>
                </p:cNvSpPr>
                <p:nvPr/>
              </p:nvSpPr>
              <p:spPr bwMode="ltGray">
                <a:xfrm>
                  <a:off x="2874" y="2868"/>
                  <a:ext cx="914" cy="584"/>
                </a:xfrm>
                <a:custGeom>
                  <a:avLst/>
                  <a:gdLst/>
                  <a:ahLst/>
                  <a:cxnLst>
                    <a:cxn ang="0">
                      <a:pos x="440" y="28"/>
                    </a:cxn>
                    <a:cxn ang="0">
                      <a:pos x="440" y="36"/>
                    </a:cxn>
                    <a:cxn ang="0">
                      <a:pos x="282" y="56"/>
                    </a:cxn>
                    <a:cxn ang="0">
                      <a:pos x="470" y="42"/>
                    </a:cxn>
                    <a:cxn ang="0">
                      <a:pos x="284" y="66"/>
                    </a:cxn>
                    <a:cxn ang="0">
                      <a:pos x="352" y="88"/>
                    </a:cxn>
                    <a:cxn ang="0">
                      <a:pos x="464" y="82"/>
                    </a:cxn>
                    <a:cxn ang="0">
                      <a:pos x="484" y="102"/>
                    </a:cxn>
                    <a:cxn ang="0">
                      <a:pos x="468" y="130"/>
                    </a:cxn>
                    <a:cxn ang="0">
                      <a:pos x="544" y="182"/>
                    </a:cxn>
                    <a:cxn ang="0">
                      <a:pos x="708" y="206"/>
                    </a:cxn>
                    <a:cxn ang="0">
                      <a:pos x="768" y="186"/>
                    </a:cxn>
                    <a:cxn ang="0">
                      <a:pos x="764" y="210"/>
                    </a:cxn>
                    <a:cxn ang="0">
                      <a:pos x="786" y="240"/>
                    </a:cxn>
                    <a:cxn ang="0">
                      <a:pos x="882" y="224"/>
                    </a:cxn>
                    <a:cxn ang="0">
                      <a:pos x="910" y="214"/>
                    </a:cxn>
                    <a:cxn ang="0">
                      <a:pos x="904" y="248"/>
                    </a:cxn>
                    <a:cxn ang="0">
                      <a:pos x="908" y="262"/>
                    </a:cxn>
                    <a:cxn ang="0">
                      <a:pos x="904" y="282"/>
                    </a:cxn>
                    <a:cxn ang="0">
                      <a:pos x="868" y="342"/>
                    </a:cxn>
                    <a:cxn ang="0">
                      <a:pos x="828" y="358"/>
                    </a:cxn>
                    <a:cxn ang="0">
                      <a:pos x="806" y="414"/>
                    </a:cxn>
                    <a:cxn ang="0">
                      <a:pos x="790" y="430"/>
                    </a:cxn>
                    <a:cxn ang="0">
                      <a:pos x="802" y="472"/>
                    </a:cxn>
                    <a:cxn ang="0">
                      <a:pos x="784" y="452"/>
                    </a:cxn>
                    <a:cxn ang="0">
                      <a:pos x="770" y="440"/>
                    </a:cxn>
                    <a:cxn ang="0">
                      <a:pos x="782" y="380"/>
                    </a:cxn>
                    <a:cxn ang="0">
                      <a:pos x="624" y="398"/>
                    </a:cxn>
                    <a:cxn ang="0">
                      <a:pos x="644" y="430"/>
                    </a:cxn>
                    <a:cxn ang="0">
                      <a:pos x="598" y="436"/>
                    </a:cxn>
                    <a:cxn ang="0">
                      <a:pos x="516" y="400"/>
                    </a:cxn>
                    <a:cxn ang="0">
                      <a:pos x="558" y="444"/>
                    </a:cxn>
                    <a:cxn ang="0">
                      <a:pos x="586" y="476"/>
                    </a:cxn>
                    <a:cxn ang="0">
                      <a:pos x="520" y="470"/>
                    </a:cxn>
                    <a:cxn ang="0">
                      <a:pos x="486" y="480"/>
                    </a:cxn>
                    <a:cxn ang="0">
                      <a:pos x="440" y="478"/>
                    </a:cxn>
                    <a:cxn ang="0">
                      <a:pos x="368" y="512"/>
                    </a:cxn>
                    <a:cxn ang="0">
                      <a:pos x="320" y="520"/>
                    </a:cxn>
                    <a:cxn ang="0">
                      <a:pos x="336" y="550"/>
                    </a:cxn>
                    <a:cxn ang="0">
                      <a:pos x="8" y="584"/>
                    </a:cxn>
                    <a:cxn ang="0">
                      <a:pos x="264" y="8"/>
                    </a:cxn>
                  </a:cxnLst>
                  <a:rect l="0" t="0" r="r" b="b"/>
                  <a:pathLst>
                    <a:path w="914" h="584">
                      <a:moveTo>
                        <a:pt x="282" y="22"/>
                      </a:moveTo>
                      <a:lnTo>
                        <a:pt x="440" y="28"/>
                      </a:lnTo>
                      <a:lnTo>
                        <a:pt x="468" y="18"/>
                      </a:lnTo>
                      <a:lnTo>
                        <a:pt x="440" y="36"/>
                      </a:lnTo>
                      <a:lnTo>
                        <a:pt x="280" y="36"/>
                      </a:lnTo>
                      <a:lnTo>
                        <a:pt x="282" y="56"/>
                      </a:lnTo>
                      <a:lnTo>
                        <a:pt x="440" y="52"/>
                      </a:lnTo>
                      <a:lnTo>
                        <a:pt x="470" y="42"/>
                      </a:lnTo>
                      <a:lnTo>
                        <a:pt x="440" y="64"/>
                      </a:lnTo>
                      <a:lnTo>
                        <a:pt x="284" y="66"/>
                      </a:lnTo>
                      <a:lnTo>
                        <a:pt x="298" y="78"/>
                      </a:lnTo>
                      <a:lnTo>
                        <a:pt x="352" y="88"/>
                      </a:lnTo>
                      <a:lnTo>
                        <a:pt x="430" y="84"/>
                      </a:lnTo>
                      <a:lnTo>
                        <a:pt x="464" y="82"/>
                      </a:lnTo>
                      <a:lnTo>
                        <a:pt x="466" y="102"/>
                      </a:lnTo>
                      <a:lnTo>
                        <a:pt x="484" y="102"/>
                      </a:lnTo>
                      <a:lnTo>
                        <a:pt x="488" y="120"/>
                      </a:lnTo>
                      <a:lnTo>
                        <a:pt x="468" y="130"/>
                      </a:lnTo>
                      <a:lnTo>
                        <a:pt x="476" y="148"/>
                      </a:lnTo>
                      <a:lnTo>
                        <a:pt x="544" y="182"/>
                      </a:lnTo>
                      <a:lnTo>
                        <a:pt x="636" y="202"/>
                      </a:lnTo>
                      <a:lnTo>
                        <a:pt x="708" y="206"/>
                      </a:lnTo>
                      <a:lnTo>
                        <a:pt x="742" y="196"/>
                      </a:lnTo>
                      <a:lnTo>
                        <a:pt x="768" y="186"/>
                      </a:lnTo>
                      <a:lnTo>
                        <a:pt x="778" y="194"/>
                      </a:lnTo>
                      <a:lnTo>
                        <a:pt x="764" y="210"/>
                      </a:lnTo>
                      <a:lnTo>
                        <a:pt x="766" y="228"/>
                      </a:lnTo>
                      <a:lnTo>
                        <a:pt x="786" y="240"/>
                      </a:lnTo>
                      <a:lnTo>
                        <a:pt x="838" y="236"/>
                      </a:lnTo>
                      <a:lnTo>
                        <a:pt x="882" y="224"/>
                      </a:lnTo>
                      <a:lnTo>
                        <a:pt x="902" y="204"/>
                      </a:lnTo>
                      <a:lnTo>
                        <a:pt x="910" y="214"/>
                      </a:lnTo>
                      <a:lnTo>
                        <a:pt x="896" y="232"/>
                      </a:lnTo>
                      <a:lnTo>
                        <a:pt x="904" y="248"/>
                      </a:lnTo>
                      <a:lnTo>
                        <a:pt x="894" y="260"/>
                      </a:lnTo>
                      <a:lnTo>
                        <a:pt x="908" y="262"/>
                      </a:lnTo>
                      <a:lnTo>
                        <a:pt x="914" y="274"/>
                      </a:lnTo>
                      <a:lnTo>
                        <a:pt x="904" y="282"/>
                      </a:lnTo>
                      <a:lnTo>
                        <a:pt x="856" y="328"/>
                      </a:lnTo>
                      <a:lnTo>
                        <a:pt x="868" y="342"/>
                      </a:lnTo>
                      <a:lnTo>
                        <a:pt x="844" y="358"/>
                      </a:lnTo>
                      <a:lnTo>
                        <a:pt x="828" y="358"/>
                      </a:lnTo>
                      <a:lnTo>
                        <a:pt x="792" y="378"/>
                      </a:lnTo>
                      <a:lnTo>
                        <a:pt x="806" y="414"/>
                      </a:lnTo>
                      <a:lnTo>
                        <a:pt x="802" y="442"/>
                      </a:lnTo>
                      <a:lnTo>
                        <a:pt x="790" y="430"/>
                      </a:lnTo>
                      <a:lnTo>
                        <a:pt x="790" y="450"/>
                      </a:lnTo>
                      <a:lnTo>
                        <a:pt x="802" y="472"/>
                      </a:lnTo>
                      <a:lnTo>
                        <a:pt x="774" y="472"/>
                      </a:lnTo>
                      <a:lnTo>
                        <a:pt x="784" y="452"/>
                      </a:lnTo>
                      <a:lnTo>
                        <a:pt x="786" y="428"/>
                      </a:lnTo>
                      <a:lnTo>
                        <a:pt x="770" y="440"/>
                      </a:lnTo>
                      <a:lnTo>
                        <a:pt x="774" y="398"/>
                      </a:lnTo>
                      <a:lnTo>
                        <a:pt x="782" y="380"/>
                      </a:lnTo>
                      <a:lnTo>
                        <a:pt x="686" y="396"/>
                      </a:lnTo>
                      <a:lnTo>
                        <a:pt x="624" y="398"/>
                      </a:lnTo>
                      <a:lnTo>
                        <a:pt x="642" y="418"/>
                      </a:lnTo>
                      <a:lnTo>
                        <a:pt x="644" y="430"/>
                      </a:lnTo>
                      <a:lnTo>
                        <a:pt x="626" y="442"/>
                      </a:lnTo>
                      <a:lnTo>
                        <a:pt x="598" y="436"/>
                      </a:lnTo>
                      <a:lnTo>
                        <a:pt x="532" y="406"/>
                      </a:lnTo>
                      <a:lnTo>
                        <a:pt x="516" y="400"/>
                      </a:lnTo>
                      <a:lnTo>
                        <a:pt x="496" y="424"/>
                      </a:lnTo>
                      <a:lnTo>
                        <a:pt x="558" y="444"/>
                      </a:lnTo>
                      <a:lnTo>
                        <a:pt x="588" y="462"/>
                      </a:lnTo>
                      <a:lnTo>
                        <a:pt x="586" y="476"/>
                      </a:lnTo>
                      <a:lnTo>
                        <a:pt x="570" y="494"/>
                      </a:lnTo>
                      <a:lnTo>
                        <a:pt x="520" y="470"/>
                      </a:lnTo>
                      <a:lnTo>
                        <a:pt x="500" y="482"/>
                      </a:lnTo>
                      <a:lnTo>
                        <a:pt x="486" y="480"/>
                      </a:lnTo>
                      <a:lnTo>
                        <a:pt x="448" y="462"/>
                      </a:lnTo>
                      <a:lnTo>
                        <a:pt x="440" y="478"/>
                      </a:lnTo>
                      <a:lnTo>
                        <a:pt x="388" y="476"/>
                      </a:lnTo>
                      <a:lnTo>
                        <a:pt x="368" y="512"/>
                      </a:lnTo>
                      <a:lnTo>
                        <a:pt x="328" y="508"/>
                      </a:lnTo>
                      <a:lnTo>
                        <a:pt x="320" y="520"/>
                      </a:lnTo>
                      <a:lnTo>
                        <a:pt x="332" y="534"/>
                      </a:lnTo>
                      <a:lnTo>
                        <a:pt x="336" y="550"/>
                      </a:lnTo>
                      <a:lnTo>
                        <a:pt x="308" y="580"/>
                      </a:lnTo>
                      <a:lnTo>
                        <a:pt x="8" y="584"/>
                      </a:lnTo>
                      <a:lnTo>
                        <a:pt x="0" y="0"/>
                      </a:lnTo>
                      <a:lnTo>
                        <a:pt x="264" y="8"/>
                      </a:lnTo>
                      <a:lnTo>
                        <a:pt x="282" y="2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8398" name="Freeform 30"/>
                <p:cNvSpPr>
                  <a:spLocks/>
                </p:cNvSpPr>
                <p:nvPr/>
              </p:nvSpPr>
              <p:spPr bwMode="ltGray">
                <a:xfrm>
                  <a:off x="3174" y="2896"/>
                  <a:ext cx="148" cy="92"/>
                </a:xfrm>
                <a:custGeom>
                  <a:avLst/>
                  <a:gdLst/>
                  <a:ahLst/>
                  <a:cxnLst>
                    <a:cxn ang="0">
                      <a:pos x="0" y="82"/>
                    </a:cxn>
                    <a:cxn ang="0">
                      <a:pos x="4" y="2"/>
                    </a:cxn>
                    <a:cxn ang="0">
                      <a:pos x="18" y="0"/>
                    </a:cxn>
                    <a:cxn ang="0">
                      <a:pos x="12" y="74"/>
                    </a:cxn>
                    <a:cxn ang="0">
                      <a:pos x="44" y="78"/>
                    </a:cxn>
                    <a:cxn ang="0">
                      <a:pos x="46" y="2"/>
                    </a:cxn>
                    <a:cxn ang="0">
                      <a:pos x="58" y="2"/>
                    </a:cxn>
                    <a:cxn ang="0">
                      <a:pos x="56" y="72"/>
                    </a:cxn>
                    <a:cxn ang="0">
                      <a:pos x="94" y="70"/>
                    </a:cxn>
                    <a:cxn ang="0">
                      <a:pos x="92" y="2"/>
                    </a:cxn>
                    <a:cxn ang="0">
                      <a:pos x="106" y="4"/>
                    </a:cxn>
                    <a:cxn ang="0">
                      <a:pos x="104" y="68"/>
                    </a:cxn>
                    <a:cxn ang="0">
                      <a:pos x="136" y="64"/>
                    </a:cxn>
                    <a:cxn ang="0">
                      <a:pos x="128" y="0"/>
                    </a:cxn>
                    <a:cxn ang="0">
                      <a:pos x="142" y="2"/>
                    </a:cxn>
                    <a:cxn ang="0">
                      <a:pos x="148" y="70"/>
                    </a:cxn>
                    <a:cxn ang="0">
                      <a:pos x="60" y="88"/>
                    </a:cxn>
                    <a:cxn ang="0">
                      <a:pos x="8" y="92"/>
                    </a:cxn>
                    <a:cxn ang="0">
                      <a:pos x="0" y="82"/>
                    </a:cxn>
                  </a:cxnLst>
                  <a:rect l="0" t="0" r="r" b="b"/>
                  <a:pathLst>
                    <a:path w="148" h="92">
                      <a:moveTo>
                        <a:pt x="0" y="82"/>
                      </a:moveTo>
                      <a:lnTo>
                        <a:pt x="4" y="2"/>
                      </a:lnTo>
                      <a:lnTo>
                        <a:pt x="18" y="0"/>
                      </a:lnTo>
                      <a:lnTo>
                        <a:pt x="12" y="74"/>
                      </a:lnTo>
                      <a:lnTo>
                        <a:pt x="44" y="78"/>
                      </a:lnTo>
                      <a:lnTo>
                        <a:pt x="46" y="2"/>
                      </a:lnTo>
                      <a:lnTo>
                        <a:pt x="58" y="2"/>
                      </a:lnTo>
                      <a:lnTo>
                        <a:pt x="56" y="72"/>
                      </a:lnTo>
                      <a:lnTo>
                        <a:pt x="94" y="70"/>
                      </a:lnTo>
                      <a:lnTo>
                        <a:pt x="92" y="2"/>
                      </a:lnTo>
                      <a:lnTo>
                        <a:pt x="106" y="4"/>
                      </a:lnTo>
                      <a:lnTo>
                        <a:pt x="104" y="68"/>
                      </a:lnTo>
                      <a:lnTo>
                        <a:pt x="136" y="64"/>
                      </a:lnTo>
                      <a:lnTo>
                        <a:pt x="128" y="0"/>
                      </a:lnTo>
                      <a:lnTo>
                        <a:pt x="142" y="2"/>
                      </a:lnTo>
                      <a:lnTo>
                        <a:pt x="148" y="70"/>
                      </a:lnTo>
                      <a:lnTo>
                        <a:pt x="60" y="88"/>
                      </a:lnTo>
                      <a:lnTo>
                        <a:pt x="8" y="92"/>
                      </a:lnTo>
                      <a:lnTo>
                        <a:pt x="0" y="8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8399" name="Freeform 31"/>
              <p:cNvSpPr>
                <a:spLocks/>
              </p:cNvSpPr>
              <p:nvPr/>
            </p:nvSpPr>
            <p:spPr bwMode="ltGray">
              <a:xfrm>
                <a:off x="1754" y="3426"/>
                <a:ext cx="1156" cy="604"/>
              </a:xfrm>
              <a:custGeom>
                <a:avLst/>
                <a:gdLst/>
                <a:ahLst/>
                <a:cxnLst>
                  <a:cxn ang="0">
                    <a:pos x="1156" y="600"/>
                  </a:cxn>
                  <a:cxn ang="0">
                    <a:pos x="558" y="584"/>
                  </a:cxn>
                  <a:cxn ang="0">
                    <a:pos x="555" y="566"/>
                  </a:cxn>
                  <a:cxn ang="0">
                    <a:pos x="579" y="532"/>
                  </a:cxn>
                  <a:cxn ang="0">
                    <a:pos x="534" y="528"/>
                  </a:cxn>
                  <a:cxn ang="0">
                    <a:pos x="512" y="514"/>
                  </a:cxn>
                  <a:cxn ang="0">
                    <a:pos x="503" y="492"/>
                  </a:cxn>
                  <a:cxn ang="0">
                    <a:pos x="468" y="496"/>
                  </a:cxn>
                  <a:cxn ang="0">
                    <a:pos x="436" y="516"/>
                  </a:cxn>
                  <a:cxn ang="0">
                    <a:pos x="416" y="504"/>
                  </a:cxn>
                  <a:cxn ang="0">
                    <a:pos x="340" y="520"/>
                  </a:cxn>
                  <a:cxn ang="0">
                    <a:pos x="379" y="462"/>
                  </a:cxn>
                  <a:cxn ang="0">
                    <a:pos x="351" y="448"/>
                  </a:cxn>
                  <a:cxn ang="0">
                    <a:pos x="272" y="468"/>
                  </a:cxn>
                  <a:cxn ang="0">
                    <a:pos x="264" y="438"/>
                  </a:cxn>
                  <a:cxn ang="0">
                    <a:pos x="307" y="422"/>
                  </a:cxn>
                  <a:cxn ang="0">
                    <a:pos x="240" y="428"/>
                  </a:cxn>
                  <a:cxn ang="0">
                    <a:pos x="176" y="422"/>
                  </a:cxn>
                  <a:cxn ang="0">
                    <a:pos x="124" y="444"/>
                  </a:cxn>
                  <a:cxn ang="0">
                    <a:pos x="137" y="484"/>
                  </a:cxn>
                  <a:cxn ang="0">
                    <a:pos x="122" y="490"/>
                  </a:cxn>
                  <a:cxn ang="0">
                    <a:pos x="115" y="512"/>
                  </a:cxn>
                  <a:cxn ang="0">
                    <a:pos x="113" y="480"/>
                  </a:cxn>
                  <a:cxn ang="0">
                    <a:pos x="105" y="440"/>
                  </a:cxn>
                  <a:cxn ang="0">
                    <a:pos x="83" y="418"/>
                  </a:cxn>
                  <a:cxn ang="0">
                    <a:pos x="41" y="390"/>
                  </a:cxn>
                  <a:cxn ang="0">
                    <a:pos x="54" y="374"/>
                  </a:cxn>
                  <a:cxn ang="0">
                    <a:pos x="22" y="324"/>
                  </a:cxn>
                  <a:cxn ang="0">
                    <a:pos x="9" y="308"/>
                  </a:cxn>
                  <a:cxn ang="0">
                    <a:pos x="2" y="270"/>
                  </a:cxn>
                  <a:cxn ang="0">
                    <a:pos x="54" y="286"/>
                  </a:cxn>
                  <a:cxn ang="0">
                    <a:pos x="148" y="276"/>
                  </a:cxn>
                  <a:cxn ang="0">
                    <a:pos x="137" y="252"/>
                  </a:cxn>
                  <a:cxn ang="0">
                    <a:pos x="170" y="250"/>
                  </a:cxn>
                  <a:cxn ang="0">
                    <a:pos x="218" y="256"/>
                  </a:cxn>
                  <a:cxn ang="0">
                    <a:pos x="277" y="240"/>
                  </a:cxn>
                  <a:cxn ang="0">
                    <a:pos x="433" y="180"/>
                  </a:cxn>
                  <a:cxn ang="0">
                    <a:pos x="399" y="158"/>
                  </a:cxn>
                  <a:cxn ang="0">
                    <a:pos x="475" y="126"/>
                  </a:cxn>
                  <a:cxn ang="0">
                    <a:pos x="514" y="100"/>
                  </a:cxn>
                  <a:cxn ang="0">
                    <a:pos x="433" y="102"/>
                  </a:cxn>
                  <a:cxn ang="0">
                    <a:pos x="420" y="84"/>
                  </a:cxn>
                  <a:cxn ang="0">
                    <a:pos x="512" y="90"/>
                  </a:cxn>
                  <a:cxn ang="0">
                    <a:pos x="464" y="82"/>
                  </a:cxn>
                  <a:cxn ang="0">
                    <a:pos x="418" y="70"/>
                  </a:cxn>
                  <a:cxn ang="0">
                    <a:pos x="462" y="72"/>
                  </a:cxn>
                  <a:cxn ang="0">
                    <a:pos x="525" y="66"/>
                  </a:cxn>
                  <a:cxn ang="0">
                    <a:pos x="558" y="118"/>
                  </a:cxn>
                  <a:cxn ang="0">
                    <a:pos x="568" y="58"/>
                  </a:cxn>
                  <a:cxn ang="0">
                    <a:pos x="584" y="110"/>
                  </a:cxn>
                  <a:cxn ang="0">
                    <a:pos x="597" y="52"/>
                  </a:cxn>
                  <a:cxn ang="0">
                    <a:pos x="616" y="102"/>
                  </a:cxn>
                  <a:cxn ang="0">
                    <a:pos x="989" y="0"/>
                  </a:cxn>
                </a:cxnLst>
                <a:rect l="0" t="0" r="r" b="b"/>
                <a:pathLst>
                  <a:path w="1156" h="604">
                    <a:moveTo>
                      <a:pt x="1143" y="8"/>
                    </a:moveTo>
                    <a:lnTo>
                      <a:pt x="1156" y="600"/>
                    </a:lnTo>
                    <a:lnTo>
                      <a:pt x="573" y="604"/>
                    </a:lnTo>
                    <a:lnTo>
                      <a:pt x="558" y="584"/>
                    </a:lnTo>
                    <a:lnTo>
                      <a:pt x="573" y="574"/>
                    </a:lnTo>
                    <a:lnTo>
                      <a:pt x="555" y="566"/>
                    </a:lnTo>
                    <a:lnTo>
                      <a:pt x="555" y="548"/>
                    </a:lnTo>
                    <a:lnTo>
                      <a:pt x="579" y="532"/>
                    </a:lnTo>
                    <a:lnTo>
                      <a:pt x="577" y="520"/>
                    </a:lnTo>
                    <a:lnTo>
                      <a:pt x="534" y="528"/>
                    </a:lnTo>
                    <a:lnTo>
                      <a:pt x="529" y="514"/>
                    </a:lnTo>
                    <a:lnTo>
                      <a:pt x="512" y="514"/>
                    </a:lnTo>
                    <a:lnTo>
                      <a:pt x="516" y="496"/>
                    </a:lnTo>
                    <a:lnTo>
                      <a:pt x="503" y="492"/>
                    </a:lnTo>
                    <a:lnTo>
                      <a:pt x="475" y="508"/>
                    </a:lnTo>
                    <a:lnTo>
                      <a:pt x="468" y="496"/>
                    </a:lnTo>
                    <a:lnTo>
                      <a:pt x="444" y="504"/>
                    </a:lnTo>
                    <a:lnTo>
                      <a:pt x="436" y="516"/>
                    </a:lnTo>
                    <a:lnTo>
                      <a:pt x="423" y="514"/>
                    </a:lnTo>
                    <a:lnTo>
                      <a:pt x="416" y="504"/>
                    </a:lnTo>
                    <a:lnTo>
                      <a:pt x="403" y="506"/>
                    </a:lnTo>
                    <a:lnTo>
                      <a:pt x="340" y="520"/>
                    </a:lnTo>
                    <a:lnTo>
                      <a:pt x="322" y="494"/>
                    </a:lnTo>
                    <a:lnTo>
                      <a:pt x="379" y="462"/>
                    </a:lnTo>
                    <a:lnTo>
                      <a:pt x="370" y="444"/>
                    </a:lnTo>
                    <a:lnTo>
                      <a:pt x="351" y="448"/>
                    </a:lnTo>
                    <a:lnTo>
                      <a:pt x="288" y="470"/>
                    </a:lnTo>
                    <a:lnTo>
                      <a:pt x="272" y="468"/>
                    </a:lnTo>
                    <a:lnTo>
                      <a:pt x="257" y="448"/>
                    </a:lnTo>
                    <a:lnTo>
                      <a:pt x="264" y="438"/>
                    </a:lnTo>
                    <a:lnTo>
                      <a:pt x="283" y="430"/>
                    </a:lnTo>
                    <a:lnTo>
                      <a:pt x="307" y="422"/>
                    </a:lnTo>
                    <a:lnTo>
                      <a:pt x="268" y="428"/>
                    </a:lnTo>
                    <a:lnTo>
                      <a:pt x="240" y="428"/>
                    </a:lnTo>
                    <a:lnTo>
                      <a:pt x="196" y="432"/>
                    </a:lnTo>
                    <a:lnTo>
                      <a:pt x="176" y="422"/>
                    </a:lnTo>
                    <a:lnTo>
                      <a:pt x="131" y="422"/>
                    </a:lnTo>
                    <a:lnTo>
                      <a:pt x="124" y="444"/>
                    </a:lnTo>
                    <a:lnTo>
                      <a:pt x="133" y="458"/>
                    </a:lnTo>
                    <a:lnTo>
                      <a:pt x="137" y="484"/>
                    </a:lnTo>
                    <a:lnTo>
                      <a:pt x="120" y="478"/>
                    </a:lnTo>
                    <a:lnTo>
                      <a:pt x="122" y="490"/>
                    </a:lnTo>
                    <a:lnTo>
                      <a:pt x="135" y="508"/>
                    </a:lnTo>
                    <a:lnTo>
                      <a:pt x="115" y="512"/>
                    </a:lnTo>
                    <a:lnTo>
                      <a:pt x="102" y="502"/>
                    </a:lnTo>
                    <a:lnTo>
                      <a:pt x="113" y="480"/>
                    </a:lnTo>
                    <a:lnTo>
                      <a:pt x="100" y="482"/>
                    </a:lnTo>
                    <a:lnTo>
                      <a:pt x="105" y="440"/>
                    </a:lnTo>
                    <a:lnTo>
                      <a:pt x="115" y="420"/>
                    </a:lnTo>
                    <a:lnTo>
                      <a:pt x="83" y="418"/>
                    </a:lnTo>
                    <a:lnTo>
                      <a:pt x="63" y="404"/>
                    </a:lnTo>
                    <a:lnTo>
                      <a:pt x="41" y="390"/>
                    </a:lnTo>
                    <a:lnTo>
                      <a:pt x="37" y="378"/>
                    </a:lnTo>
                    <a:lnTo>
                      <a:pt x="54" y="374"/>
                    </a:lnTo>
                    <a:lnTo>
                      <a:pt x="35" y="334"/>
                    </a:lnTo>
                    <a:lnTo>
                      <a:pt x="22" y="324"/>
                    </a:lnTo>
                    <a:lnTo>
                      <a:pt x="0" y="318"/>
                    </a:lnTo>
                    <a:lnTo>
                      <a:pt x="9" y="308"/>
                    </a:lnTo>
                    <a:lnTo>
                      <a:pt x="24" y="292"/>
                    </a:lnTo>
                    <a:lnTo>
                      <a:pt x="2" y="270"/>
                    </a:lnTo>
                    <a:lnTo>
                      <a:pt x="22" y="264"/>
                    </a:lnTo>
                    <a:lnTo>
                      <a:pt x="54" y="286"/>
                    </a:lnTo>
                    <a:lnTo>
                      <a:pt x="126" y="286"/>
                    </a:lnTo>
                    <a:lnTo>
                      <a:pt x="148" y="276"/>
                    </a:lnTo>
                    <a:lnTo>
                      <a:pt x="150" y="260"/>
                    </a:lnTo>
                    <a:lnTo>
                      <a:pt x="137" y="252"/>
                    </a:lnTo>
                    <a:lnTo>
                      <a:pt x="152" y="242"/>
                    </a:lnTo>
                    <a:lnTo>
                      <a:pt x="170" y="250"/>
                    </a:lnTo>
                    <a:lnTo>
                      <a:pt x="192" y="260"/>
                    </a:lnTo>
                    <a:lnTo>
                      <a:pt x="218" y="256"/>
                    </a:lnTo>
                    <a:lnTo>
                      <a:pt x="242" y="246"/>
                    </a:lnTo>
                    <a:lnTo>
                      <a:pt x="277" y="240"/>
                    </a:lnTo>
                    <a:lnTo>
                      <a:pt x="377" y="206"/>
                    </a:lnTo>
                    <a:lnTo>
                      <a:pt x="433" y="180"/>
                    </a:lnTo>
                    <a:lnTo>
                      <a:pt x="444" y="172"/>
                    </a:lnTo>
                    <a:lnTo>
                      <a:pt x="399" y="158"/>
                    </a:lnTo>
                    <a:lnTo>
                      <a:pt x="429" y="120"/>
                    </a:lnTo>
                    <a:lnTo>
                      <a:pt x="475" y="126"/>
                    </a:lnTo>
                    <a:lnTo>
                      <a:pt x="516" y="122"/>
                    </a:lnTo>
                    <a:lnTo>
                      <a:pt x="514" y="100"/>
                    </a:lnTo>
                    <a:lnTo>
                      <a:pt x="451" y="106"/>
                    </a:lnTo>
                    <a:lnTo>
                      <a:pt x="433" y="102"/>
                    </a:lnTo>
                    <a:lnTo>
                      <a:pt x="412" y="94"/>
                    </a:lnTo>
                    <a:cubicBezTo>
                      <a:pt x="418" y="83"/>
                      <a:pt x="414" y="84"/>
                      <a:pt x="420" y="84"/>
                    </a:cubicBezTo>
                    <a:lnTo>
                      <a:pt x="457" y="98"/>
                    </a:lnTo>
                    <a:lnTo>
                      <a:pt x="512" y="90"/>
                    </a:lnTo>
                    <a:lnTo>
                      <a:pt x="512" y="74"/>
                    </a:lnTo>
                    <a:lnTo>
                      <a:pt x="464" y="82"/>
                    </a:lnTo>
                    <a:lnTo>
                      <a:pt x="438" y="78"/>
                    </a:lnTo>
                    <a:cubicBezTo>
                      <a:pt x="431" y="75"/>
                      <a:pt x="418" y="70"/>
                      <a:pt x="418" y="70"/>
                    </a:cubicBezTo>
                    <a:lnTo>
                      <a:pt x="427" y="60"/>
                    </a:lnTo>
                    <a:lnTo>
                      <a:pt x="462" y="72"/>
                    </a:lnTo>
                    <a:lnTo>
                      <a:pt x="494" y="68"/>
                    </a:lnTo>
                    <a:lnTo>
                      <a:pt x="525" y="66"/>
                    </a:lnTo>
                    <a:lnTo>
                      <a:pt x="527" y="122"/>
                    </a:lnTo>
                    <a:lnTo>
                      <a:pt x="558" y="118"/>
                    </a:lnTo>
                    <a:lnTo>
                      <a:pt x="555" y="62"/>
                    </a:lnTo>
                    <a:lnTo>
                      <a:pt x="568" y="58"/>
                    </a:lnTo>
                    <a:lnTo>
                      <a:pt x="571" y="114"/>
                    </a:lnTo>
                    <a:lnTo>
                      <a:pt x="584" y="110"/>
                    </a:lnTo>
                    <a:lnTo>
                      <a:pt x="584" y="54"/>
                    </a:lnTo>
                    <a:lnTo>
                      <a:pt x="597" y="52"/>
                    </a:lnTo>
                    <a:lnTo>
                      <a:pt x="597" y="110"/>
                    </a:lnTo>
                    <a:lnTo>
                      <a:pt x="616" y="102"/>
                    </a:lnTo>
                    <a:lnTo>
                      <a:pt x="614" y="20"/>
                    </a:lnTo>
                    <a:lnTo>
                      <a:pt x="989" y="0"/>
                    </a:lnTo>
                    <a:lnTo>
                      <a:pt x="1143" y="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58400" name="Freeform 32"/>
              <p:cNvSpPr>
                <a:spLocks/>
              </p:cNvSpPr>
              <p:nvPr/>
            </p:nvSpPr>
            <p:spPr bwMode="ltGray">
              <a:xfrm>
                <a:off x="2194" y="3470"/>
                <a:ext cx="222" cy="110"/>
              </a:xfrm>
              <a:custGeom>
                <a:avLst/>
                <a:gdLst/>
                <a:ahLst/>
                <a:cxnLst>
                  <a:cxn ang="0">
                    <a:pos x="190" y="0"/>
                  </a:cxn>
                  <a:cxn ang="0">
                    <a:pos x="110" y="16"/>
                  </a:cxn>
                  <a:cxn ang="0">
                    <a:pos x="112" y="22"/>
                  </a:cxn>
                  <a:cxn ang="0">
                    <a:pos x="172" y="14"/>
                  </a:cxn>
                  <a:cxn ang="0">
                    <a:pos x="170" y="26"/>
                  </a:cxn>
                  <a:cxn ang="0">
                    <a:pos x="110" y="38"/>
                  </a:cxn>
                  <a:cxn ang="0">
                    <a:pos x="112" y="50"/>
                  </a:cxn>
                  <a:cxn ang="0">
                    <a:pos x="174" y="34"/>
                  </a:cxn>
                  <a:cxn ang="0">
                    <a:pos x="178" y="80"/>
                  </a:cxn>
                  <a:cxn ang="0">
                    <a:pos x="120" y="84"/>
                  </a:cxn>
                  <a:cxn ang="0">
                    <a:pos x="74" y="44"/>
                  </a:cxn>
                  <a:cxn ang="0">
                    <a:pos x="74" y="56"/>
                  </a:cxn>
                  <a:cxn ang="0">
                    <a:pos x="110" y="86"/>
                  </a:cxn>
                  <a:cxn ang="0">
                    <a:pos x="46" y="94"/>
                  </a:cxn>
                  <a:cxn ang="0">
                    <a:pos x="46" y="30"/>
                  </a:cxn>
                  <a:cxn ang="0">
                    <a:pos x="30" y="34"/>
                  </a:cxn>
                  <a:cxn ang="0">
                    <a:pos x="34" y="94"/>
                  </a:cxn>
                  <a:cxn ang="0">
                    <a:pos x="12" y="88"/>
                  </a:cxn>
                  <a:cxn ang="0">
                    <a:pos x="12" y="32"/>
                  </a:cxn>
                  <a:cxn ang="0">
                    <a:pos x="0" y="28"/>
                  </a:cxn>
                  <a:cxn ang="0">
                    <a:pos x="4" y="92"/>
                  </a:cxn>
                  <a:cxn ang="0">
                    <a:pos x="70" y="110"/>
                  </a:cxn>
                  <a:cxn ang="0">
                    <a:pos x="182" y="98"/>
                  </a:cxn>
                  <a:cxn ang="0">
                    <a:pos x="204" y="72"/>
                  </a:cxn>
                  <a:cxn ang="0">
                    <a:pos x="190" y="0"/>
                  </a:cxn>
                </a:cxnLst>
                <a:rect l="0" t="0" r="r" b="b"/>
                <a:pathLst>
                  <a:path w="204" h="110">
                    <a:moveTo>
                      <a:pt x="190" y="0"/>
                    </a:moveTo>
                    <a:lnTo>
                      <a:pt x="110" y="16"/>
                    </a:lnTo>
                    <a:lnTo>
                      <a:pt x="112" y="22"/>
                    </a:lnTo>
                    <a:lnTo>
                      <a:pt x="172" y="14"/>
                    </a:lnTo>
                    <a:lnTo>
                      <a:pt x="170" y="26"/>
                    </a:lnTo>
                    <a:lnTo>
                      <a:pt x="110" y="38"/>
                    </a:lnTo>
                    <a:lnTo>
                      <a:pt x="112" y="50"/>
                    </a:lnTo>
                    <a:lnTo>
                      <a:pt x="174" y="34"/>
                    </a:lnTo>
                    <a:lnTo>
                      <a:pt x="178" y="80"/>
                    </a:lnTo>
                    <a:lnTo>
                      <a:pt x="120" y="84"/>
                    </a:lnTo>
                    <a:lnTo>
                      <a:pt x="74" y="44"/>
                    </a:lnTo>
                    <a:lnTo>
                      <a:pt x="74" y="56"/>
                    </a:lnTo>
                    <a:lnTo>
                      <a:pt x="110" y="86"/>
                    </a:lnTo>
                    <a:lnTo>
                      <a:pt x="46" y="94"/>
                    </a:lnTo>
                    <a:lnTo>
                      <a:pt x="46" y="30"/>
                    </a:lnTo>
                    <a:cubicBezTo>
                      <a:pt x="29" y="32"/>
                      <a:pt x="30" y="27"/>
                      <a:pt x="30" y="34"/>
                    </a:cubicBezTo>
                    <a:lnTo>
                      <a:pt x="34" y="94"/>
                    </a:lnTo>
                    <a:lnTo>
                      <a:pt x="12" y="88"/>
                    </a:lnTo>
                    <a:lnTo>
                      <a:pt x="12" y="32"/>
                    </a:lnTo>
                    <a:lnTo>
                      <a:pt x="0" y="28"/>
                    </a:lnTo>
                    <a:lnTo>
                      <a:pt x="4" y="92"/>
                    </a:lnTo>
                    <a:lnTo>
                      <a:pt x="70" y="110"/>
                    </a:lnTo>
                    <a:lnTo>
                      <a:pt x="182" y="98"/>
                    </a:lnTo>
                    <a:lnTo>
                      <a:pt x="204" y="72"/>
                    </a:lnTo>
                    <a:lnTo>
                      <a:pt x="19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58401" name="Freeform 33"/>
              <p:cNvSpPr>
                <a:spLocks/>
              </p:cNvSpPr>
              <p:nvPr/>
            </p:nvSpPr>
            <p:spPr bwMode="ltGray">
              <a:xfrm>
                <a:off x="2874" y="3426"/>
                <a:ext cx="1004" cy="606"/>
              </a:xfrm>
              <a:custGeom>
                <a:avLst/>
                <a:gdLst/>
                <a:ahLst/>
                <a:cxnLst>
                  <a:cxn ang="0">
                    <a:pos x="487" y="28"/>
                  </a:cxn>
                  <a:cxn ang="0">
                    <a:pos x="487" y="36"/>
                  </a:cxn>
                  <a:cxn ang="0">
                    <a:pos x="315" y="56"/>
                  </a:cxn>
                  <a:cxn ang="0">
                    <a:pos x="520" y="42"/>
                  </a:cxn>
                  <a:cxn ang="0">
                    <a:pos x="317" y="66"/>
                  </a:cxn>
                  <a:cxn ang="0">
                    <a:pos x="392" y="88"/>
                  </a:cxn>
                  <a:cxn ang="0">
                    <a:pos x="514" y="82"/>
                  </a:cxn>
                  <a:cxn ang="0">
                    <a:pos x="535" y="102"/>
                  </a:cxn>
                  <a:cxn ang="0">
                    <a:pos x="518" y="130"/>
                  </a:cxn>
                  <a:cxn ang="0">
                    <a:pos x="601" y="182"/>
                  </a:cxn>
                  <a:cxn ang="0">
                    <a:pos x="780" y="206"/>
                  </a:cxn>
                  <a:cxn ang="0">
                    <a:pos x="845" y="186"/>
                  </a:cxn>
                  <a:cxn ang="0">
                    <a:pos x="841" y="210"/>
                  </a:cxn>
                  <a:cxn ang="0">
                    <a:pos x="865" y="240"/>
                  </a:cxn>
                  <a:cxn ang="0">
                    <a:pos x="969" y="224"/>
                  </a:cxn>
                  <a:cxn ang="0">
                    <a:pos x="1000" y="214"/>
                  </a:cxn>
                  <a:cxn ang="0">
                    <a:pos x="993" y="248"/>
                  </a:cxn>
                  <a:cxn ang="0">
                    <a:pos x="997" y="262"/>
                  </a:cxn>
                  <a:cxn ang="0">
                    <a:pos x="993" y="282"/>
                  </a:cxn>
                  <a:cxn ang="0">
                    <a:pos x="954" y="342"/>
                  </a:cxn>
                  <a:cxn ang="0">
                    <a:pos x="910" y="358"/>
                  </a:cxn>
                  <a:cxn ang="0">
                    <a:pos x="886" y="414"/>
                  </a:cxn>
                  <a:cxn ang="0">
                    <a:pos x="869" y="430"/>
                  </a:cxn>
                  <a:cxn ang="0">
                    <a:pos x="882" y="472"/>
                  </a:cxn>
                  <a:cxn ang="0">
                    <a:pos x="862" y="452"/>
                  </a:cxn>
                  <a:cxn ang="0">
                    <a:pos x="847" y="440"/>
                  </a:cxn>
                  <a:cxn ang="0">
                    <a:pos x="860" y="380"/>
                  </a:cxn>
                  <a:cxn ang="0">
                    <a:pos x="688" y="398"/>
                  </a:cxn>
                  <a:cxn ang="0">
                    <a:pos x="710" y="430"/>
                  </a:cxn>
                  <a:cxn ang="0">
                    <a:pos x="660" y="436"/>
                  </a:cxn>
                  <a:cxn ang="0">
                    <a:pos x="570" y="400"/>
                  </a:cxn>
                  <a:cxn ang="0">
                    <a:pos x="616" y="444"/>
                  </a:cxn>
                  <a:cxn ang="0">
                    <a:pos x="647" y="476"/>
                  </a:cxn>
                  <a:cxn ang="0">
                    <a:pos x="575" y="470"/>
                  </a:cxn>
                  <a:cxn ang="0">
                    <a:pos x="538" y="480"/>
                  </a:cxn>
                  <a:cxn ang="0">
                    <a:pos x="487" y="478"/>
                  </a:cxn>
                  <a:cxn ang="0">
                    <a:pos x="409" y="512"/>
                  </a:cxn>
                  <a:cxn ang="0">
                    <a:pos x="357" y="520"/>
                  </a:cxn>
                  <a:cxn ang="0">
                    <a:pos x="374" y="550"/>
                  </a:cxn>
                  <a:cxn ang="0">
                    <a:pos x="0" y="606"/>
                  </a:cxn>
                  <a:cxn ang="0">
                    <a:pos x="296" y="8"/>
                  </a:cxn>
                </a:cxnLst>
                <a:rect l="0" t="0" r="r" b="b"/>
                <a:pathLst>
                  <a:path w="1004" h="606">
                    <a:moveTo>
                      <a:pt x="315" y="22"/>
                    </a:moveTo>
                    <a:lnTo>
                      <a:pt x="487" y="28"/>
                    </a:lnTo>
                    <a:lnTo>
                      <a:pt x="518" y="18"/>
                    </a:lnTo>
                    <a:lnTo>
                      <a:pt x="487" y="36"/>
                    </a:lnTo>
                    <a:lnTo>
                      <a:pt x="313" y="36"/>
                    </a:lnTo>
                    <a:lnTo>
                      <a:pt x="315" y="56"/>
                    </a:lnTo>
                    <a:lnTo>
                      <a:pt x="487" y="52"/>
                    </a:lnTo>
                    <a:lnTo>
                      <a:pt x="520" y="42"/>
                    </a:lnTo>
                    <a:lnTo>
                      <a:pt x="487" y="64"/>
                    </a:lnTo>
                    <a:lnTo>
                      <a:pt x="317" y="66"/>
                    </a:lnTo>
                    <a:lnTo>
                      <a:pt x="333" y="78"/>
                    </a:lnTo>
                    <a:lnTo>
                      <a:pt x="392" y="88"/>
                    </a:lnTo>
                    <a:lnTo>
                      <a:pt x="477" y="84"/>
                    </a:lnTo>
                    <a:lnTo>
                      <a:pt x="514" y="82"/>
                    </a:lnTo>
                    <a:lnTo>
                      <a:pt x="516" y="102"/>
                    </a:lnTo>
                    <a:lnTo>
                      <a:pt x="535" y="102"/>
                    </a:lnTo>
                    <a:lnTo>
                      <a:pt x="540" y="120"/>
                    </a:lnTo>
                    <a:lnTo>
                      <a:pt x="518" y="130"/>
                    </a:lnTo>
                    <a:lnTo>
                      <a:pt x="527" y="148"/>
                    </a:lnTo>
                    <a:lnTo>
                      <a:pt x="601" y="182"/>
                    </a:lnTo>
                    <a:lnTo>
                      <a:pt x="701" y="202"/>
                    </a:lnTo>
                    <a:lnTo>
                      <a:pt x="780" y="206"/>
                    </a:lnTo>
                    <a:lnTo>
                      <a:pt x="817" y="196"/>
                    </a:lnTo>
                    <a:lnTo>
                      <a:pt x="845" y="186"/>
                    </a:lnTo>
                    <a:lnTo>
                      <a:pt x="856" y="194"/>
                    </a:lnTo>
                    <a:lnTo>
                      <a:pt x="841" y="210"/>
                    </a:lnTo>
                    <a:lnTo>
                      <a:pt x="843" y="228"/>
                    </a:lnTo>
                    <a:lnTo>
                      <a:pt x="865" y="240"/>
                    </a:lnTo>
                    <a:lnTo>
                      <a:pt x="921" y="236"/>
                    </a:lnTo>
                    <a:lnTo>
                      <a:pt x="969" y="224"/>
                    </a:lnTo>
                    <a:lnTo>
                      <a:pt x="991" y="204"/>
                    </a:lnTo>
                    <a:lnTo>
                      <a:pt x="1000" y="214"/>
                    </a:lnTo>
                    <a:lnTo>
                      <a:pt x="984" y="232"/>
                    </a:lnTo>
                    <a:lnTo>
                      <a:pt x="993" y="248"/>
                    </a:lnTo>
                    <a:lnTo>
                      <a:pt x="982" y="260"/>
                    </a:lnTo>
                    <a:lnTo>
                      <a:pt x="997" y="262"/>
                    </a:lnTo>
                    <a:lnTo>
                      <a:pt x="1004" y="274"/>
                    </a:lnTo>
                    <a:lnTo>
                      <a:pt x="993" y="282"/>
                    </a:lnTo>
                    <a:lnTo>
                      <a:pt x="941" y="328"/>
                    </a:lnTo>
                    <a:lnTo>
                      <a:pt x="954" y="342"/>
                    </a:lnTo>
                    <a:lnTo>
                      <a:pt x="928" y="358"/>
                    </a:lnTo>
                    <a:lnTo>
                      <a:pt x="910" y="358"/>
                    </a:lnTo>
                    <a:lnTo>
                      <a:pt x="871" y="378"/>
                    </a:lnTo>
                    <a:lnTo>
                      <a:pt x="886" y="414"/>
                    </a:lnTo>
                    <a:lnTo>
                      <a:pt x="882" y="442"/>
                    </a:lnTo>
                    <a:lnTo>
                      <a:pt x="869" y="430"/>
                    </a:lnTo>
                    <a:lnTo>
                      <a:pt x="869" y="450"/>
                    </a:lnTo>
                    <a:lnTo>
                      <a:pt x="882" y="472"/>
                    </a:lnTo>
                    <a:lnTo>
                      <a:pt x="851" y="472"/>
                    </a:lnTo>
                    <a:lnTo>
                      <a:pt x="862" y="452"/>
                    </a:lnTo>
                    <a:lnTo>
                      <a:pt x="865" y="428"/>
                    </a:lnTo>
                    <a:lnTo>
                      <a:pt x="847" y="440"/>
                    </a:lnTo>
                    <a:lnTo>
                      <a:pt x="851" y="398"/>
                    </a:lnTo>
                    <a:lnTo>
                      <a:pt x="860" y="380"/>
                    </a:lnTo>
                    <a:lnTo>
                      <a:pt x="756" y="396"/>
                    </a:lnTo>
                    <a:lnTo>
                      <a:pt x="688" y="398"/>
                    </a:lnTo>
                    <a:lnTo>
                      <a:pt x="708" y="418"/>
                    </a:lnTo>
                    <a:lnTo>
                      <a:pt x="710" y="430"/>
                    </a:lnTo>
                    <a:lnTo>
                      <a:pt x="690" y="442"/>
                    </a:lnTo>
                    <a:lnTo>
                      <a:pt x="660" y="436"/>
                    </a:lnTo>
                    <a:lnTo>
                      <a:pt x="588" y="406"/>
                    </a:lnTo>
                    <a:lnTo>
                      <a:pt x="570" y="400"/>
                    </a:lnTo>
                    <a:lnTo>
                      <a:pt x="548" y="424"/>
                    </a:lnTo>
                    <a:lnTo>
                      <a:pt x="616" y="444"/>
                    </a:lnTo>
                    <a:lnTo>
                      <a:pt x="649" y="462"/>
                    </a:lnTo>
                    <a:lnTo>
                      <a:pt x="647" y="476"/>
                    </a:lnTo>
                    <a:lnTo>
                      <a:pt x="629" y="494"/>
                    </a:lnTo>
                    <a:lnTo>
                      <a:pt x="575" y="470"/>
                    </a:lnTo>
                    <a:lnTo>
                      <a:pt x="553" y="482"/>
                    </a:lnTo>
                    <a:lnTo>
                      <a:pt x="538" y="480"/>
                    </a:lnTo>
                    <a:lnTo>
                      <a:pt x="496" y="462"/>
                    </a:lnTo>
                    <a:lnTo>
                      <a:pt x="487" y="478"/>
                    </a:lnTo>
                    <a:lnTo>
                      <a:pt x="431" y="476"/>
                    </a:lnTo>
                    <a:lnTo>
                      <a:pt x="409" y="512"/>
                    </a:lnTo>
                    <a:lnTo>
                      <a:pt x="365" y="508"/>
                    </a:lnTo>
                    <a:lnTo>
                      <a:pt x="357" y="520"/>
                    </a:lnTo>
                    <a:lnTo>
                      <a:pt x="370" y="534"/>
                    </a:lnTo>
                    <a:lnTo>
                      <a:pt x="374" y="550"/>
                    </a:lnTo>
                    <a:lnTo>
                      <a:pt x="342" y="606"/>
                    </a:lnTo>
                    <a:lnTo>
                      <a:pt x="0" y="606"/>
                    </a:lnTo>
                    <a:lnTo>
                      <a:pt x="8" y="0"/>
                    </a:lnTo>
                    <a:lnTo>
                      <a:pt x="296" y="8"/>
                    </a:lnTo>
                    <a:lnTo>
                      <a:pt x="315" y="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58402" name="Freeform 34"/>
              <p:cNvSpPr>
                <a:spLocks/>
              </p:cNvSpPr>
              <p:nvPr/>
            </p:nvSpPr>
            <p:spPr bwMode="ltGray">
              <a:xfrm>
                <a:off x="3209" y="3454"/>
                <a:ext cx="161" cy="92"/>
              </a:xfrm>
              <a:custGeom>
                <a:avLst/>
                <a:gdLst/>
                <a:ahLst/>
                <a:cxnLst>
                  <a:cxn ang="0">
                    <a:pos x="0" y="82"/>
                  </a:cxn>
                  <a:cxn ang="0">
                    <a:pos x="4" y="2"/>
                  </a:cxn>
                  <a:cxn ang="0">
                    <a:pos x="18" y="0"/>
                  </a:cxn>
                  <a:cxn ang="0">
                    <a:pos x="12" y="74"/>
                  </a:cxn>
                  <a:cxn ang="0">
                    <a:pos x="44" y="78"/>
                  </a:cxn>
                  <a:cxn ang="0">
                    <a:pos x="46" y="2"/>
                  </a:cxn>
                  <a:cxn ang="0">
                    <a:pos x="58" y="2"/>
                  </a:cxn>
                  <a:cxn ang="0">
                    <a:pos x="56" y="72"/>
                  </a:cxn>
                  <a:cxn ang="0">
                    <a:pos x="94" y="70"/>
                  </a:cxn>
                  <a:cxn ang="0">
                    <a:pos x="92" y="2"/>
                  </a:cxn>
                  <a:cxn ang="0">
                    <a:pos x="106" y="4"/>
                  </a:cxn>
                  <a:cxn ang="0">
                    <a:pos x="104" y="68"/>
                  </a:cxn>
                  <a:cxn ang="0">
                    <a:pos x="136" y="64"/>
                  </a:cxn>
                  <a:cxn ang="0">
                    <a:pos x="128" y="0"/>
                  </a:cxn>
                  <a:cxn ang="0">
                    <a:pos x="142" y="2"/>
                  </a:cxn>
                  <a:cxn ang="0">
                    <a:pos x="148" y="70"/>
                  </a:cxn>
                  <a:cxn ang="0">
                    <a:pos x="60" y="88"/>
                  </a:cxn>
                  <a:cxn ang="0">
                    <a:pos x="8" y="92"/>
                  </a:cxn>
                  <a:cxn ang="0">
                    <a:pos x="0" y="82"/>
                  </a:cxn>
                </a:cxnLst>
                <a:rect l="0" t="0" r="r" b="b"/>
                <a:pathLst>
                  <a:path w="148" h="92">
                    <a:moveTo>
                      <a:pt x="0" y="82"/>
                    </a:moveTo>
                    <a:lnTo>
                      <a:pt x="4" y="2"/>
                    </a:lnTo>
                    <a:lnTo>
                      <a:pt x="18" y="0"/>
                    </a:lnTo>
                    <a:lnTo>
                      <a:pt x="12" y="74"/>
                    </a:lnTo>
                    <a:lnTo>
                      <a:pt x="44" y="78"/>
                    </a:lnTo>
                    <a:lnTo>
                      <a:pt x="46" y="2"/>
                    </a:lnTo>
                    <a:lnTo>
                      <a:pt x="58" y="2"/>
                    </a:lnTo>
                    <a:lnTo>
                      <a:pt x="56" y="72"/>
                    </a:lnTo>
                    <a:lnTo>
                      <a:pt x="94" y="70"/>
                    </a:lnTo>
                    <a:lnTo>
                      <a:pt x="92" y="2"/>
                    </a:lnTo>
                    <a:lnTo>
                      <a:pt x="106" y="4"/>
                    </a:lnTo>
                    <a:lnTo>
                      <a:pt x="104" y="68"/>
                    </a:lnTo>
                    <a:lnTo>
                      <a:pt x="136" y="64"/>
                    </a:lnTo>
                    <a:lnTo>
                      <a:pt x="128" y="0"/>
                    </a:lnTo>
                    <a:lnTo>
                      <a:pt x="142" y="2"/>
                    </a:lnTo>
                    <a:lnTo>
                      <a:pt x="148" y="70"/>
                    </a:lnTo>
                    <a:lnTo>
                      <a:pt x="60" y="88"/>
                    </a:lnTo>
                    <a:lnTo>
                      <a:pt x="8" y="9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58403" name="Rectangle 35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58404" name="Rectangle 36"/>
          <p:cNvSpPr>
            <a:spLocks noGrp="1" noChangeArrowheads="1"/>
          </p:cNvSpPr>
          <p:nvPr>
            <p:ph type="subTitle" idx="1"/>
          </p:nvPr>
        </p:nvSpPr>
        <p:spPr>
          <a:xfrm>
            <a:off x="685800" y="2859088"/>
            <a:ext cx="5715000" cy="2162175"/>
          </a:xfrm>
        </p:spPr>
        <p:txBody>
          <a:bodyPr anchor="ctr"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58405" name="Rectangle 37"/>
          <p:cNvSpPr>
            <a:spLocks noGrp="1" noChangeArrowheads="1"/>
          </p:cNvSpPr>
          <p:nvPr>
            <p:ph type="dt" sz="half" idx="2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8406" name="Rectangle 38"/>
          <p:cNvSpPr>
            <a:spLocks noGrp="1" noChangeArrowheads="1"/>
          </p:cNvSpPr>
          <p:nvPr>
            <p:ph type="ftr" sz="quarter" idx="3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8407" name="Rectangle 3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/>
            </a:lvl1pPr>
          </a:lstStyle>
          <a:p>
            <a:fld id="{F6AEEF9C-1B9C-4888-A89C-2B15BEDA5601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58347325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8EBB79-1B53-428A-9084-7A4E86D2E95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70434701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E01CCF-AE25-4ED8-9190-35CEF8E1DA0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7190114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8329-140E-4384-B03B-AB58A1411775}" type="datetimeFigureOut">
              <a:rPr lang="en-US" smtClean="0"/>
              <a:pPr/>
              <a:t>20/08/13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FFB31-DB84-40BF-8826-1EA16E369B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03F049-F311-4F43-979E-CC1D134840B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9157006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9F6392-59AA-43C3-BEE9-50CF8A4CB3C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48686390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9ADC31-024C-4A92-B9F3-C276B431FA7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81386949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702C93-3987-4463-8271-A8623206B4BD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49730200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1F469-B2EE-4E42-BDD2-87AAA91B5D4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87296895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E33203-1DDC-40A2-8994-25CF9013D70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87429294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429BBA-2847-4954-BE5F-38808A3D265F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26823763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9400"/>
            <a:ext cx="2057400" cy="58166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9400"/>
            <a:ext cx="6019800" cy="58166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C8F67D-DC03-4D87-AE30-9D3263B396DD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34366623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8329-140E-4384-B03B-AB58A1411775}" type="datetimeFigureOut">
              <a:rPr lang="en-US" smtClean="0"/>
              <a:pPr/>
              <a:t>20/08/13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FFB31-DB84-40BF-8826-1EA16E369B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8329-140E-4384-B03B-AB58A1411775}" type="datetimeFigureOut">
              <a:rPr lang="en-US" smtClean="0"/>
              <a:pPr/>
              <a:t>20/08/13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FFB31-DB84-40BF-8826-1EA16E369B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8329-140E-4384-B03B-AB58A1411775}" type="datetimeFigureOut">
              <a:rPr lang="en-US" smtClean="0"/>
              <a:pPr/>
              <a:t>20/08/13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FFB31-DB84-40BF-8826-1EA16E369B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A8329-140E-4384-B03B-AB58A1411775}" type="datetimeFigureOut">
              <a:rPr lang="en-US" smtClean="0"/>
              <a:pPr/>
              <a:t>20/08/13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FFB31-DB84-40BF-8826-1EA16E369B9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3403600"/>
            <a:ext cx="9144000" cy="3454400"/>
            <a:chOff x="0" y="2144"/>
            <a:chExt cx="5760" cy="2176"/>
          </a:xfrm>
        </p:grpSpPr>
        <p:sp>
          <p:nvSpPr>
            <p:cNvPr id="57347" name="Freeform 3"/>
            <p:cNvSpPr>
              <a:spLocks/>
            </p:cNvSpPr>
            <p:nvPr/>
          </p:nvSpPr>
          <p:spPr bwMode="ltGray">
            <a:xfrm>
              <a:off x="0" y="3182"/>
              <a:ext cx="5760" cy="1134"/>
            </a:xfrm>
            <a:custGeom>
              <a:avLst/>
              <a:gdLst/>
              <a:ahLst/>
              <a:cxnLst>
                <a:cxn ang="0">
                  <a:pos x="4312" y="616"/>
                </a:cxn>
                <a:cxn ang="0">
                  <a:pos x="4312" y="1232"/>
                </a:cxn>
                <a:cxn ang="0">
                  <a:pos x="0" y="1232"/>
                </a:cxn>
                <a:cxn ang="0">
                  <a:pos x="0" y="0"/>
                </a:cxn>
                <a:cxn ang="0">
                  <a:pos x="147" y="48"/>
                </a:cxn>
                <a:cxn ang="0">
                  <a:pos x="200" y="112"/>
                </a:cxn>
                <a:cxn ang="0">
                  <a:pos x="260" y="160"/>
                </a:cxn>
                <a:cxn ang="0">
                  <a:pos x="425" y="120"/>
                </a:cxn>
                <a:cxn ang="0">
                  <a:pos x="503" y="88"/>
                </a:cxn>
                <a:cxn ang="0">
                  <a:pos x="616" y="112"/>
                </a:cxn>
                <a:cxn ang="0">
                  <a:pos x="677" y="200"/>
                </a:cxn>
                <a:cxn ang="0">
                  <a:pos x="703" y="216"/>
                </a:cxn>
                <a:cxn ang="0">
                  <a:pos x="755" y="264"/>
                </a:cxn>
                <a:cxn ang="0">
                  <a:pos x="868" y="288"/>
                </a:cxn>
                <a:cxn ang="0">
                  <a:pos x="842" y="304"/>
                </a:cxn>
                <a:cxn ang="0">
                  <a:pos x="850" y="328"/>
                </a:cxn>
                <a:cxn ang="0">
                  <a:pos x="824" y="344"/>
                </a:cxn>
                <a:cxn ang="0">
                  <a:pos x="928" y="424"/>
                </a:cxn>
                <a:cxn ang="0">
                  <a:pos x="1015" y="392"/>
                </a:cxn>
                <a:cxn ang="0">
                  <a:pos x="1163" y="432"/>
                </a:cxn>
                <a:cxn ang="0">
                  <a:pos x="1267" y="496"/>
                </a:cxn>
                <a:cxn ang="0">
                  <a:pos x="1371" y="560"/>
                </a:cxn>
                <a:cxn ang="0">
                  <a:pos x="1449" y="568"/>
                </a:cxn>
                <a:cxn ang="0">
                  <a:pos x="1657" y="552"/>
                </a:cxn>
                <a:cxn ang="0">
                  <a:pos x="1709" y="560"/>
                </a:cxn>
                <a:cxn ang="0">
                  <a:pos x="1718" y="584"/>
                </a:cxn>
                <a:cxn ang="0">
                  <a:pos x="1779" y="608"/>
                </a:cxn>
                <a:cxn ang="0">
                  <a:pos x="1831" y="648"/>
                </a:cxn>
                <a:cxn ang="0">
                  <a:pos x="1848" y="720"/>
                </a:cxn>
                <a:cxn ang="0">
                  <a:pos x="1900" y="744"/>
                </a:cxn>
                <a:cxn ang="0">
                  <a:pos x="2039" y="792"/>
                </a:cxn>
                <a:cxn ang="0">
                  <a:pos x="2160" y="752"/>
                </a:cxn>
                <a:cxn ang="0">
                  <a:pos x="2403" y="840"/>
                </a:cxn>
                <a:cxn ang="0">
                  <a:pos x="2620" y="784"/>
                </a:cxn>
                <a:cxn ang="0">
                  <a:pos x="2698" y="728"/>
                </a:cxn>
                <a:cxn ang="0">
                  <a:pos x="2854" y="696"/>
                </a:cxn>
                <a:cxn ang="0">
                  <a:pos x="3063" y="640"/>
                </a:cxn>
                <a:cxn ang="0">
                  <a:pos x="3123" y="648"/>
                </a:cxn>
                <a:cxn ang="0">
                  <a:pos x="3149" y="672"/>
                </a:cxn>
                <a:cxn ang="0">
                  <a:pos x="3175" y="680"/>
                </a:cxn>
                <a:cxn ang="0">
                  <a:pos x="3306" y="648"/>
                </a:cxn>
                <a:cxn ang="0">
                  <a:pos x="3644" y="712"/>
                </a:cxn>
                <a:cxn ang="0">
                  <a:pos x="3687" y="808"/>
                </a:cxn>
                <a:cxn ang="0">
                  <a:pos x="3696" y="832"/>
                </a:cxn>
                <a:cxn ang="0">
                  <a:pos x="3748" y="848"/>
                </a:cxn>
                <a:cxn ang="0">
                  <a:pos x="3817" y="824"/>
                </a:cxn>
                <a:cxn ang="0">
                  <a:pos x="3843" y="728"/>
                </a:cxn>
                <a:cxn ang="0">
                  <a:pos x="3852" y="688"/>
                </a:cxn>
                <a:cxn ang="0">
                  <a:pos x="3904" y="672"/>
                </a:cxn>
                <a:cxn ang="0">
                  <a:pos x="3982" y="712"/>
                </a:cxn>
                <a:cxn ang="0">
                  <a:pos x="4000" y="760"/>
                </a:cxn>
                <a:cxn ang="0">
                  <a:pos x="4008" y="800"/>
                </a:cxn>
                <a:cxn ang="0">
                  <a:pos x="4034" y="816"/>
                </a:cxn>
                <a:cxn ang="0">
                  <a:pos x="4138" y="776"/>
                </a:cxn>
                <a:cxn ang="0">
                  <a:pos x="4225" y="704"/>
                </a:cxn>
                <a:cxn ang="0">
                  <a:pos x="4286" y="648"/>
                </a:cxn>
                <a:cxn ang="0">
                  <a:pos x="4312" y="616"/>
                </a:cxn>
              </a:cxnLst>
              <a:rect l="0" t="0" r="r" b="b"/>
              <a:pathLst>
                <a:path w="4312" h="1232">
                  <a:moveTo>
                    <a:pt x="4312" y="616"/>
                  </a:moveTo>
                  <a:lnTo>
                    <a:pt x="4312" y="1232"/>
                  </a:lnTo>
                  <a:lnTo>
                    <a:pt x="0" y="1232"/>
                  </a:lnTo>
                  <a:lnTo>
                    <a:pt x="0" y="0"/>
                  </a:lnTo>
                  <a:cubicBezTo>
                    <a:pt x="50" y="15"/>
                    <a:pt x="103" y="21"/>
                    <a:pt x="147" y="48"/>
                  </a:cubicBezTo>
                  <a:cubicBezTo>
                    <a:pt x="168" y="76"/>
                    <a:pt x="168" y="93"/>
                    <a:pt x="200" y="112"/>
                  </a:cubicBezTo>
                  <a:cubicBezTo>
                    <a:pt x="213" y="149"/>
                    <a:pt x="226" y="139"/>
                    <a:pt x="260" y="160"/>
                  </a:cubicBezTo>
                  <a:cubicBezTo>
                    <a:pt x="317" y="143"/>
                    <a:pt x="367" y="132"/>
                    <a:pt x="425" y="120"/>
                  </a:cubicBezTo>
                  <a:cubicBezTo>
                    <a:pt x="454" y="114"/>
                    <a:pt x="475" y="97"/>
                    <a:pt x="503" y="88"/>
                  </a:cubicBezTo>
                  <a:cubicBezTo>
                    <a:pt x="540" y="99"/>
                    <a:pt x="616" y="112"/>
                    <a:pt x="616" y="112"/>
                  </a:cubicBezTo>
                  <a:cubicBezTo>
                    <a:pt x="665" y="142"/>
                    <a:pt x="643" y="169"/>
                    <a:pt x="677" y="200"/>
                  </a:cubicBezTo>
                  <a:cubicBezTo>
                    <a:pt x="684" y="207"/>
                    <a:pt x="695" y="210"/>
                    <a:pt x="703" y="216"/>
                  </a:cubicBezTo>
                  <a:cubicBezTo>
                    <a:pt x="721" y="231"/>
                    <a:pt x="755" y="264"/>
                    <a:pt x="755" y="264"/>
                  </a:cubicBezTo>
                  <a:cubicBezTo>
                    <a:pt x="801" y="253"/>
                    <a:pt x="838" y="248"/>
                    <a:pt x="868" y="288"/>
                  </a:cubicBezTo>
                  <a:cubicBezTo>
                    <a:pt x="859" y="293"/>
                    <a:pt x="846" y="295"/>
                    <a:pt x="842" y="304"/>
                  </a:cubicBezTo>
                  <a:cubicBezTo>
                    <a:pt x="838" y="312"/>
                    <a:pt x="854" y="320"/>
                    <a:pt x="850" y="328"/>
                  </a:cubicBezTo>
                  <a:cubicBezTo>
                    <a:pt x="846" y="337"/>
                    <a:pt x="833" y="339"/>
                    <a:pt x="824" y="344"/>
                  </a:cubicBezTo>
                  <a:cubicBezTo>
                    <a:pt x="843" y="394"/>
                    <a:pt x="875" y="408"/>
                    <a:pt x="928" y="424"/>
                  </a:cubicBezTo>
                  <a:cubicBezTo>
                    <a:pt x="960" y="414"/>
                    <a:pt x="983" y="400"/>
                    <a:pt x="1015" y="392"/>
                  </a:cubicBezTo>
                  <a:cubicBezTo>
                    <a:pt x="1068" y="402"/>
                    <a:pt x="1107" y="423"/>
                    <a:pt x="1163" y="432"/>
                  </a:cubicBezTo>
                  <a:cubicBezTo>
                    <a:pt x="1197" y="453"/>
                    <a:pt x="1232" y="475"/>
                    <a:pt x="1267" y="496"/>
                  </a:cubicBezTo>
                  <a:cubicBezTo>
                    <a:pt x="1297" y="515"/>
                    <a:pt x="1332" y="551"/>
                    <a:pt x="1371" y="560"/>
                  </a:cubicBezTo>
                  <a:cubicBezTo>
                    <a:pt x="1396" y="566"/>
                    <a:pt x="1423" y="565"/>
                    <a:pt x="1449" y="568"/>
                  </a:cubicBezTo>
                  <a:cubicBezTo>
                    <a:pt x="1516" y="583"/>
                    <a:pt x="1592" y="572"/>
                    <a:pt x="1657" y="552"/>
                  </a:cubicBezTo>
                  <a:cubicBezTo>
                    <a:pt x="1674" y="555"/>
                    <a:pt x="1694" y="552"/>
                    <a:pt x="1709" y="560"/>
                  </a:cubicBezTo>
                  <a:cubicBezTo>
                    <a:pt x="1717" y="564"/>
                    <a:pt x="1712" y="577"/>
                    <a:pt x="1718" y="584"/>
                  </a:cubicBezTo>
                  <a:cubicBezTo>
                    <a:pt x="1733" y="601"/>
                    <a:pt x="1758" y="603"/>
                    <a:pt x="1779" y="608"/>
                  </a:cubicBezTo>
                  <a:cubicBezTo>
                    <a:pt x="1795" y="623"/>
                    <a:pt x="1817" y="632"/>
                    <a:pt x="1831" y="648"/>
                  </a:cubicBezTo>
                  <a:cubicBezTo>
                    <a:pt x="1840" y="659"/>
                    <a:pt x="1847" y="719"/>
                    <a:pt x="1848" y="720"/>
                  </a:cubicBezTo>
                  <a:cubicBezTo>
                    <a:pt x="1855" y="732"/>
                    <a:pt x="1888" y="741"/>
                    <a:pt x="1900" y="744"/>
                  </a:cubicBezTo>
                  <a:cubicBezTo>
                    <a:pt x="1953" y="758"/>
                    <a:pt x="1991" y="777"/>
                    <a:pt x="2039" y="792"/>
                  </a:cubicBezTo>
                  <a:cubicBezTo>
                    <a:pt x="2109" y="776"/>
                    <a:pt x="2103" y="770"/>
                    <a:pt x="2160" y="752"/>
                  </a:cubicBezTo>
                  <a:cubicBezTo>
                    <a:pt x="2245" y="763"/>
                    <a:pt x="2332" y="796"/>
                    <a:pt x="2403" y="840"/>
                  </a:cubicBezTo>
                  <a:cubicBezTo>
                    <a:pt x="2476" y="823"/>
                    <a:pt x="2549" y="806"/>
                    <a:pt x="2620" y="784"/>
                  </a:cubicBezTo>
                  <a:cubicBezTo>
                    <a:pt x="2653" y="774"/>
                    <a:pt x="2667" y="741"/>
                    <a:pt x="2698" y="728"/>
                  </a:cubicBezTo>
                  <a:cubicBezTo>
                    <a:pt x="2754" y="705"/>
                    <a:pt x="2795" y="702"/>
                    <a:pt x="2854" y="696"/>
                  </a:cubicBezTo>
                  <a:cubicBezTo>
                    <a:pt x="2925" y="680"/>
                    <a:pt x="2991" y="653"/>
                    <a:pt x="3063" y="640"/>
                  </a:cubicBezTo>
                  <a:cubicBezTo>
                    <a:pt x="3083" y="643"/>
                    <a:pt x="3104" y="641"/>
                    <a:pt x="3123" y="648"/>
                  </a:cubicBezTo>
                  <a:cubicBezTo>
                    <a:pt x="3135" y="652"/>
                    <a:pt x="3140" y="666"/>
                    <a:pt x="3149" y="672"/>
                  </a:cubicBezTo>
                  <a:cubicBezTo>
                    <a:pt x="3157" y="677"/>
                    <a:pt x="3167" y="677"/>
                    <a:pt x="3175" y="680"/>
                  </a:cubicBezTo>
                  <a:cubicBezTo>
                    <a:pt x="3221" y="666"/>
                    <a:pt x="3265" y="673"/>
                    <a:pt x="3306" y="648"/>
                  </a:cubicBezTo>
                  <a:cubicBezTo>
                    <a:pt x="3415" y="682"/>
                    <a:pt x="3532" y="686"/>
                    <a:pt x="3644" y="712"/>
                  </a:cubicBezTo>
                  <a:cubicBezTo>
                    <a:pt x="3666" y="742"/>
                    <a:pt x="3675" y="774"/>
                    <a:pt x="3687" y="808"/>
                  </a:cubicBezTo>
                  <a:cubicBezTo>
                    <a:pt x="3691" y="816"/>
                    <a:pt x="3687" y="829"/>
                    <a:pt x="3696" y="832"/>
                  </a:cubicBezTo>
                  <a:cubicBezTo>
                    <a:pt x="3713" y="837"/>
                    <a:pt x="3748" y="848"/>
                    <a:pt x="3748" y="848"/>
                  </a:cubicBezTo>
                  <a:cubicBezTo>
                    <a:pt x="3798" y="833"/>
                    <a:pt x="3786" y="867"/>
                    <a:pt x="3817" y="824"/>
                  </a:cubicBezTo>
                  <a:cubicBezTo>
                    <a:pt x="3806" y="780"/>
                    <a:pt x="3809" y="760"/>
                    <a:pt x="3843" y="728"/>
                  </a:cubicBezTo>
                  <a:cubicBezTo>
                    <a:pt x="3847" y="715"/>
                    <a:pt x="3841" y="698"/>
                    <a:pt x="3852" y="688"/>
                  </a:cubicBezTo>
                  <a:cubicBezTo>
                    <a:pt x="3865" y="676"/>
                    <a:pt x="3904" y="672"/>
                    <a:pt x="3904" y="672"/>
                  </a:cubicBezTo>
                  <a:cubicBezTo>
                    <a:pt x="3932" y="681"/>
                    <a:pt x="3982" y="712"/>
                    <a:pt x="3982" y="712"/>
                  </a:cubicBezTo>
                  <a:cubicBezTo>
                    <a:pt x="3988" y="728"/>
                    <a:pt x="3996" y="743"/>
                    <a:pt x="4000" y="760"/>
                  </a:cubicBezTo>
                  <a:cubicBezTo>
                    <a:pt x="4003" y="773"/>
                    <a:pt x="4001" y="788"/>
                    <a:pt x="4008" y="800"/>
                  </a:cubicBezTo>
                  <a:cubicBezTo>
                    <a:pt x="4014" y="808"/>
                    <a:pt x="4026" y="811"/>
                    <a:pt x="4034" y="816"/>
                  </a:cubicBezTo>
                  <a:cubicBezTo>
                    <a:pt x="4072" y="804"/>
                    <a:pt x="4102" y="787"/>
                    <a:pt x="4138" y="776"/>
                  </a:cubicBezTo>
                  <a:cubicBezTo>
                    <a:pt x="4172" y="730"/>
                    <a:pt x="4159" y="719"/>
                    <a:pt x="4225" y="704"/>
                  </a:cubicBezTo>
                  <a:cubicBezTo>
                    <a:pt x="4246" y="675"/>
                    <a:pt x="4265" y="677"/>
                    <a:pt x="4286" y="648"/>
                  </a:cubicBezTo>
                  <a:cubicBezTo>
                    <a:pt x="4277" y="625"/>
                    <a:pt x="4312" y="616"/>
                    <a:pt x="4312" y="61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FF"/>
                </a:solidFill>
                <a:latin typeface="Arial" charset="0"/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4566" y="2144"/>
              <a:ext cx="1194" cy="2176"/>
              <a:chOff x="1754" y="405"/>
              <a:chExt cx="2124" cy="3627"/>
            </a:xfrm>
          </p:grpSpPr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>
                <a:off x="1929" y="405"/>
                <a:ext cx="1740" cy="1929"/>
                <a:chOff x="1929" y="405"/>
                <a:chExt cx="1740" cy="1929"/>
              </a:xfrm>
            </p:grpSpPr>
            <p:sp>
              <p:nvSpPr>
                <p:cNvPr id="57350" name="Oval 6"/>
                <p:cNvSpPr>
                  <a:spLocks noChangeArrowheads="1"/>
                </p:cNvSpPr>
                <p:nvPr/>
              </p:nvSpPr>
              <p:spPr bwMode="ltGray">
                <a:xfrm>
                  <a:off x="2741" y="464"/>
                  <a:ext cx="47" cy="5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7351" name="Freeform 7"/>
                <p:cNvSpPr>
                  <a:spLocks/>
                </p:cNvSpPr>
                <p:nvPr/>
              </p:nvSpPr>
              <p:spPr bwMode="ltGray">
                <a:xfrm>
                  <a:off x="2661" y="405"/>
                  <a:ext cx="225" cy="1215"/>
                </a:xfrm>
                <a:custGeom>
                  <a:avLst/>
                  <a:gdLst/>
                  <a:ahLst/>
                  <a:cxnLst>
                    <a:cxn ang="0">
                      <a:pos x="39" y="1146"/>
                    </a:cxn>
                    <a:cxn ang="0">
                      <a:pos x="87" y="1092"/>
                    </a:cxn>
                    <a:cxn ang="0">
                      <a:pos x="99" y="0"/>
                    </a:cxn>
                    <a:cxn ang="0">
                      <a:pos x="108" y="0"/>
                    </a:cxn>
                    <a:cxn ang="0">
                      <a:pos x="138" y="1095"/>
                    </a:cxn>
                    <a:cxn ang="0">
                      <a:pos x="183" y="1146"/>
                    </a:cxn>
                    <a:cxn ang="0">
                      <a:pos x="225" y="1146"/>
                    </a:cxn>
                    <a:cxn ang="0">
                      <a:pos x="222" y="1212"/>
                    </a:cxn>
                    <a:cxn ang="0">
                      <a:pos x="0" y="1215"/>
                    </a:cxn>
                    <a:cxn ang="0">
                      <a:pos x="0" y="1149"/>
                    </a:cxn>
                    <a:cxn ang="0">
                      <a:pos x="39" y="1146"/>
                    </a:cxn>
                  </a:cxnLst>
                  <a:rect l="0" t="0" r="r" b="b"/>
                  <a:pathLst>
                    <a:path w="225" h="1215">
                      <a:moveTo>
                        <a:pt x="39" y="1146"/>
                      </a:moveTo>
                      <a:lnTo>
                        <a:pt x="87" y="1092"/>
                      </a:lnTo>
                      <a:lnTo>
                        <a:pt x="99" y="0"/>
                      </a:lnTo>
                      <a:lnTo>
                        <a:pt x="108" y="0"/>
                      </a:lnTo>
                      <a:lnTo>
                        <a:pt x="138" y="1095"/>
                      </a:lnTo>
                      <a:lnTo>
                        <a:pt x="183" y="1146"/>
                      </a:lnTo>
                      <a:lnTo>
                        <a:pt x="225" y="1146"/>
                      </a:lnTo>
                      <a:lnTo>
                        <a:pt x="222" y="1212"/>
                      </a:lnTo>
                      <a:lnTo>
                        <a:pt x="0" y="1215"/>
                      </a:lnTo>
                      <a:lnTo>
                        <a:pt x="0" y="1149"/>
                      </a:lnTo>
                      <a:lnTo>
                        <a:pt x="39" y="1146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7352" name="Oval 8"/>
                <p:cNvSpPr>
                  <a:spLocks noChangeArrowheads="1"/>
                </p:cNvSpPr>
                <p:nvPr/>
              </p:nvSpPr>
              <p:spPr bwMode="ltGray">
                <a:xfrm>
                  <a:off x="2741" y="539"/>
                  <a:ext cx="47" cy="5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7353" name="Oval 9"/>
                <p:cNvSpPr>
                  <a:spLocks noChangeArrowheads="1"/>
                </p:cNvSpPr>
                <p:nvPr/>
              </p:nvSpPr>
              <p:spPr bwMode="ltGray">
                <a:xfrm>
                  <a:off x="2728" y="804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7354" name="Oval 10"/>
                <p:cNvSpPr>
                  <a:spLocks noChangeArrowheads="1"/>
                </p:cNvSpPr>
                <p:nvPr/>
              </p:nvSpPr>
              <p:spPr bwMode="ltGray">
                <a:xfrm>
                  <a:off x="2728" y="870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7355" name="Oval 11"/>
                <p:cNvSpPr>
                  <a:spLocks noChangeArrowheads="1"/>
                </p:cNvSpPr>
                <p:nvPr/>
              </p:nvSpPr>
              <p:spPr bwMode="ltGray">
                <a:xfrm>
                  <a:off x="2728" y="936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7356" name="Oval 12"/>
                <p:cNvSpPr>
                  <a:spLocks noChangeArrowheads="1"/>
                </p:cNvSpPr>
                <p:nvPr/>
              </p:nvSpPr>
              <p:spPr bwMode="ltGray">
                <a:xfrm>
                  <a:off x="2728" y="1002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7357" name="Oval 13"/>
                <p:cNvSpPr>
                  <a:spLocks noChangeArrowheads="1"/>
                </p:cNvSpPr>
                <p:nvPr/>
              </p:nvSpPr>
              <p:spPr bwMode="ltGray">
                <a:xfrm>
                  <a:off x="2718" y="1206"/>
                  <a:ext cx="108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7358" name="Oval 14"/>
                <p:cNvSpPr>
                  <a:spLocks noChangeArrowheads="1"/>
                </p:cNvSpPr>
                <p:nvPr/>
              </p:nvSpPr>
              <p:spPr bwMode="ltGray">
                <a:xfrm>
                  <a:off x="2723" y="1140"/>
                  <a:ext cx="99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7359" name="Oval 15"/>
                <p:cNvSpPr>
                  <a:spLocks noChangeArrowheads="1"/>
                </p:cNvSpPr>
                <p:nvPr/>
              </p:nvSpPr>
              <p:spPr bwMode="ltGray">
                <a:xfrm>
                  <a:off x="2722" y="1068"/>
                  <a:ext cx="99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7360" name="Oval 16"/>
                <p:cNvSpPr>
                  <a:spLocks noChangeArrowheads="1"/>
                </p:cNvSpPr>
                <p:nvPr/>
              </p:nvSpPr>
              <p:spPr bwMode="ltGray">
                <a:xfrm>
                  <a:off x="2718" y="1272"/>
                  <a:ext cx="108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7361" name="Oval 17"/>
                <p:cNvSpPr>
                  <a:spLocks noChangeArrowheads="1"/>
                </p:cNvSpPr>
                <p:nvPr/>
              </p:nvSpPr>
              <p:spPr bwMode="ltGray">
                <a:xfrm>
                  <a:off x="2715" y="1341"/>
                  <a:ext cx="114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7362" name="Freeform 18"/>
                <p:cNvSpPr>
                  <a:spLocks/>
                </p:cNvSpPr>
                <p:nvPr/>
              </p:nvSpPr>
              <p:spPr bwMode="ltGray">
                <a:xfrm>
                  <a:off x="2697" y="1407"/>
                  <a:ext cx="153" cy="93"/>
                </a:xfrm>
                <a:custGeom>
                  <a:avLst/>
                  <a:gdLst/>
                  <a:ahLst/>
                  <a:cxnLst>
                    <a:cxn ang="0">
                      <a:pos x="69" y="93"/>
                    </a:cxn>
                    <a:cxn ang="0">
                      <a:pos x="30" y="75"/>
                    </a:cxn>
                    <a:cxn ang="0">
                      <a:pos x="12" y="48"/>
                    </a:cxn>
                    <a:cxn ang="0">
                      <a:pos x="0" y="9"/>
                    </a:cxn>
                    <a:cxn ang="0">
                      <a:pos x="24" y="30"/>
                    </a:cxn>
                    <a:cxn ang="0">
                      <a:pos x="39" y="3"/>
                    </a:cxn>
                    <a:cxn ang="0">
                      <a:pos x="60" y="27"/>
                    </a:cxn>
                    <a:cxn ang="0">
                      <a:pos x="93" y="27"/>
                    </a:cxn>
                    <a:cxn ang="0">
                      <a:pos x="114" y="0"/>
                    </a:cxn>
                    <a:cxn ang="0">
                      <a:pos x="120" y="27"/>
                    </a:cxn>
                    <a:cxn ang="0">
                      <a:pos x="153" y="9"/>
                    </a:cxn>
                    <a:cxn ang="0">
                      <a:pos x="123" y="81"/>
                    </a:cxn>
                    <a:cxn ang="0">
                      <a:pos x="69" y="93"/>
                    </a:cxn>
                  </a:cxnLst>
                  <a:rect l="0" t="0" r="r" b="b"/>
                  <a:pathLst>
                    <a:path w="153" h="93">
                      <a:moveTo>
                        <a:pt x="69" y="93"/>
                      </a:moveTo>
                      <a:lnTo>
                        <a:pt x="30" y="75"/>
                      </a:lnTo>
                      <a:lnTo>
                        <a:pt x="12" y="48"/>
                      </a:lnTo>
                      <a:lnTo>
                        <a:pt x="0" y="9"/>
                      </a:lnTo>
                      <a:lnTo>
                        <a:pt x="24" y="30"/>
                      </a:lnTo>
                      <a:lnTo>
                        <a:pt x="39" y="3"/>
                      </a:lnTo>
                      <a:lnTo>
                        <a:pt x="60" y="27"/>
                      </a:lnTo>
                      <a:lnTo>
                        <a:pt x="93" y="27"/>
                      </a:lnTo>
                      <a:lnTo>
                        <a:pt x="114" y="0"/>
                      </a:lnTo>
                      <a:lnTo>
                        <a:pt x="120" y="27"/>
                      </a:lnTo>
                      <a:lnTo>
                        <a:pt x="153" y="9"/>
                      </a:lnTo>
                      <a:lnTo>
                        <a:pt x="123" y="81"/>
                      </a:lnTo>
                      <a:lnTo>
                        <a:pt x="69" y="93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7363" name="Freeform 19"/>
                <p:cNvSpPr>
                  <a:spLocks/>
                </p:cNvSpPr>
                <p:nvPr/>
              </p:nvSpPr>
              <p:spPr bwMode="ltGray">
                <a:xfrm>
                  <a:off x="1929" y="1614"/>
                  <a:ext cx="1740" cy="720"/>
                </a:xfrm>
                <a:custGeom>
                  <a:avLst/>
                  <a:gdLst/>
                  <a:ahLst/>
                  <a:cxnLst>
                    <a:cxn ang="0">
                      <a:pos x="1086" y="105"/>
                    </a:cxn>
                    <a:cxn ang="0">
                      <a:pos x="1353" y="252"/>
                    </a:cxn>
                    <a:cxn ang="0">
                      <a:pos x="1521" y="303"/>
                    </a:cxn>
                    <a:cxn ang="0">
                      <a:pos x="1563" y="318"/>
                    </a:cxn>
                    <a:cxn ang="0">
                      <a:pos x="1620" y="357"/>
                    </a:cxn>
                    <a:cxn ang="0">
                      <a:pos x="1728" y="324"/>
                    </a:cxn>
                    <a:cxn ang="0">
                      <a:pos x="1719" y="351"/>
                    </a:cxn>
                    <a:cxn ang="0">
                      <a:pos x="1734" y="378"/>
                    </a:cxn>
                    <a:cxn ang="0">
                      <a:pos x="1686" y="441"/>
                    </a:cxn>
                    <a:cxn ang="0">
                      <a:pos x="1680" y="468"/>
                    </a:cxn>
                    <a:cxn ang="0">
                      <a:pos x="1650" y="480"/>
                    </a:cxn>
                    <a:cxn ang="0">
                      <a:pos x="1632" y="546"/>
                    </a:cxn>
                    <a:cxn ang="0">
                      <a:pos x="1617" y="561"/>
                    </a:cxn>
                    <a:cxn ang="0">
                      <a:pos x="1632" y="609"/>
                    </a:cxn>
                    <a:cxn ang="0">
                      <a:pos x="1614" y="585"/>
                    </a:cxn>
                    <a:cxn ang="0">
                      <a:pos x="1602" y="576"/>
                    </a:cxn>
                    <a:cxn ang="0">
                      <a:pos x="1569" y="540"/>
                    </a:cxn>
                    <a:cxn ang="0">
                      <a:pos x="1458" y="582"/>
                    </a:cxn>
                    <a:cxn ang="0">
                      <a:pos x="1416" y="618"/>
                    </a:cxn>
                    <a:cxn ang="0">
                      <a:pos x="1377" y="603"/>
                    </a:cxn>
                    <a:cxn ang="0">
                      <a:pos x="1353" y="624"/>
                    </a:cxn>
                    <a:cxn ang="0">
                      <a:pos x="1317" y="615"/>
                    </a:cxn>
                    <a:cxn ang="0">
                      <a:pos x="1263" y="615"/>
                    </a:cxn>
                    <a:cxn ang="0">
                      <a:pos x="1245" y="651"/>
                    </a:cxn>
                    <a:cxn ang="0">
                      <a:pos x="1188" y="693"/>
                    </a:cxn>
                    <a:cxn ang="0">
                      <a:pos x="504" y="717"/>
                    </a:cxn>
                    <a:cxn ang="0">
                      <a:pos x="471" y="690"/>
                    </a:cxn>
                    <a:cxn ang="0">
                      <a:pos x="417" y="660"/>
                    </a:cxn>
                    <a:cxn ang="0">
                      <a:pos x="333" y="681"/>
                    </a:cxn>
                    <a:cxn ang="0">
                      <a:pos x="366" y="621"/>
                    </a:cxn>
                    <a:cxn ang="0">
                      <a:pos x="258" y="657"/>
                    </a:cxn>
                    <a:cxn ang="0">
                      <a:pos x="279" y="603"/>
                    </a:cxn>
                    <a:cxn ang="0">
                      <a:pos x="123" y="660"/>
                    </a:cxn>
                    <a:cxn ang="0">
                      <a:pos x="81" y="699"/>
                    </a:cxn>
                    <a:cxn ang="0">
                      <a:pos x="87" y="651"/>
                    </a:cxn>
                    <a:cxn ang="0">
                      <a:pos x="81" y="603"/>
                    </a:cxn>
                    <a:cxn ang="0">
                      <a:pos x="12" y="513"/>
                    </a:cxn>
                    <a:cxn ang="0">
                      <a:pos x="87" y="474"/>
                    </a:cxn>
                    <a:cxn ang="0">
                      <a:pos x="144" y="414"/>
                    </a:cxn>
                    <a:cxn ang="0">
                      <a:pos x="252" y="378"/>
                    </a:cxn>
                    <a:cxn ang="0">
                      <a:pos x="258" y="318"/>
                    </a:cxn>
                    <a:cxn ang="0">
                      <a:pos x="306" y="348"/>
                    </a:cxn>
                    <a:cxn ang="0">
                      <a:pos x="360" y="300"/>
                    </a:cxn>
                    <a:cxn ang="0">
                      <a:pos x="393" y="297"/>
                    </a:cxn>
                    <a:cxn ang="0">
                      <a:pos x="723" y="3"/>
                    </a:cxn>
                  </a:cxnLst>
                  <a:rect l="0" t="0" r="r" b="b"/>
                  <a:pathLst>
                    <a:path w="1740" h="720">
                      <a:moveTo>
                        <a:pt x="954" y="0"/>
                      </a:moveTo>
                      <a:lnTo>
                        <a:pt x="1086" y="105"/>
                      </a:lnTo>
                      <a:lnTo>
                        <a:pt x="1206" y="180"/>
                      </a:lnTo>
                      <a:lnTo>
                        <a:pt x="1353" y="252"/>
                      </a:lnTo>
                      <a:lnTo>
                        <a:pt x="1467" y="291"/>
                      </a:lnTo>
                      <a:lnTo>
                        <a:pt x="1521" y="303"/>
                      </a:lnTo>
                      <a:lnTo>
                        <a:pt x="1581" y="294"/>
                      </a:lnTo>
                      <a:lnTo>
                        <a:pt x="1563" y="318"/>
                      </a:lnTo>
                      <a:lnTo>
                        <a:pt x="1572" y="342"/>
                      </a:lnTo>
                      <a:lnTo>
                        <a:pt x="1620" y="357"/>
                      </a:lnTo>
                      <a:lnTo>
                        <a:pt x="1680" y="354"/>
                      </a:lnTo>
                      <a:lnTo>
                        <a:pt x="1728" y="324"/>
                      </a:lnTo>
                      <a:lnTo>
                        <a:pt x="1740" y="339"/>
                      </a:lnTo>
                      <a:lnTo>
                        <a:pt x="1719" y="351"/>
                      </a:lnTo>
                      <a:lnTo>
                        <a:pt x="1710" y="393"/>
                      </a:lnTo>
                      <a:lnTo>
                        <a:pt x="1734" y="378"/>
                      </a:lnTo>
                      <a:lnTo>
                        <a:pt x="1707" y="414"/>
                      </a:lnTo>
                      <a:lnTo>
                        <a:pt x="1686" y="441"/>
                      </a:lnTo>
                      <a:lnTo>
                        <a:pt x="1698" y="456"/>
                      </a:lnTo>
                      <a:lnTo>
                        <a:pt x="1680" y="468"/>
                      </a:lnTo>
                      <a:lnTo>
                        <a:pt x="1668" y="486"/>
                      </a:lnTo>
                      <a:lnTo>
                        <a:pt x="1650" y="480"/>
                      </a:lnTo>
                      <a:lnTo>
                        <a:pt x="1614" y="510"/>
                      </a:lnTo>
                      <a:lnTo>
                        <a:pt x="1632" y="546"/>
                      </a:lnTo>
                      <a:lnTo>
                        <a:pt x="1632" y="579"/>
                      </a:lnTo>
                      <a:lnTo>
                        <a:pt x="1617" y="561"/>
                      </a:lnTo>
                      <a:lnTo>
                        <a:pt x="1617" y="585"/>
                      </a:lnTo>
                      <a:lnTo>
                        <a:pt x="1632" y="609"/>
                      </a:lnTo>
                      <a:lnTo>
                        <a:pt x="1605" y="609"/>
                      </a:lnTo>
                      <a:lnTo>
                        <a:pt x="1614" y="585"/>
                      </a:lnTo>
                      <a:lnTo>
                        <a:pt x="1614" y="561"/>
                      </a:lnTo>
                      <a:lnTo>
                        <a:pt x="1602" y="576"/>
                      </a:lnTo>
                      <a:lnTo>
                        <a:pt x="1608" y="516"/>
                      </a:lnTo>
                      <a:lnTo>
                        <a:pt x="1569" y="540"/>
                      </a:lnTo>
                      <a:lnTo>
                        <a:pt x="1518" y="558"/>
                      </a:lnTo>
                      <a:lnTo>
                        <a:pt x="1458" y="582"/>
                      </a:lnTo>
                      <a:lnTo>
                        <a:pt x="1407" y="597"/>
                      </a:lnTo>
                      <a:lnTo>
                        <a:pt x="1416" y="618"/>
                      </a:lnTo>
                      <a:lnTo>
                        <a:pt x="1395" y="627"/>
                      </a:lnTo>
                      <a:lnTo>
                        <a:pt x="1377" y="603"/>
                      </a:lnTo>
                      <a:lnTo>
                        <a:pt x="1347" y="606"/>
                      </a:lnTo>
                      <a:lnTo>
                        <a:pt x="1353" y="624"/>
                      </a:lnTo>
                      <a:lnTo>
                        <a:pt x="1335" y="630"/>
                      </a:lnTo>
                      <a:lnTo>
                        <a:pt x="1317" y="615"/>
                      </a:lnTo>
                      <a:lnTo>
                        <a:pt x="1311" y="639"/>
                      </a:lnTo>
                      <a:lnTo>
                        <a:pt x="1263" y="615"/>
                      </a:lnTo>
                      <a:lnTo>
                        <a:pt x="1263" y="642"/>
                      </a:lnTo>
                      <a:lnTo>
                        <a:pt x="1245" y="651"/>
                      </a:lnTo>
                      <a:lnTo>
                        <a:pt x="1218" y="633"/>
                      </a:lnTo>
                      <a:lnTo>
                        <a:pt x="1188" y="693"/>
                      </a:lnTo>
                      <a:lnTo>
                        <a:pt x="1191" y="720"/>
                      </a:lnTo>
                      <a:lnTo>
                        <a:pt x="504" y="717"/>
                      </a:lnTo>
                      <a:lnTo>
                        <a:pt x="498" y="687"/>
                      </a:lnTo>
                      <a:lnTo>
                        <a:pt x="471" y="690"/>
                      </a:lnTo>
                      <a:lnTo>
                        <a:pt x="462" y="663"/>
                      </a:lnTo>
                      <a:lnTo>
                        <a:pt x="417" y="660"/>
                      </a:lnTo>
                      <a:lnTo>
                        <a:pt x="411" y="642"/>
                      </a:lnTo>
                      <a:lnTo>
                        <a:pt x="333" y="681"/>
                      </a:lnTo>
                      <a:lnTo>
                        <a:pt x="306" y="663"/>
                      </a:lnTo>
                      <a:lnTo>
                        <a:pt x="366" y="621"/>
                      </a:lnTo>
                      <a:lnTo>
                        <a:pt x="345" y="615"/>
                      </a:lnTo>
                      <a:lnTo>
                        <a:pt x="258" y="657"/>
                      </a:lnTo>
                      <a:lnTo>
                        <a:pt x="237" y="642"/>
                      </a:lnTo>
                      <a:lnTo>
                        <a:pt x="279" y="603"/>
                      </a:lnTo>
                      <a:lnTo>
                        <a:pt x="120" y="606"/>
                      </a:lnTo>
                      <a:lnTo>
                        <a:pt x="123" y="660"/>
                      </a:lnTo>
                      <a:lnTo>
                        <a:pt x="102" y="657"/>
                      </a:lnTo>
                      <a:lnTo>
                        <a:pt x="81" y="699"/>
                      </a:lnTo>
                      <a:lnTo>
                        <a:pt x="117" y="702"/>
                      </a:lnTo>
                      <a:lnTo>
                        <a:pt x="87" y="651"/>
                      </a:lnTo>
                      <a:lnTo>
                        <a:pt x="105" y="603"/>
                      </a:lnTo>
                      <a:lnTo>
                        <a:pt x="81" y="603"/>
                      </a:lnTo>
                      <a:lnTo>
                        <a:pt x="36" y="579"/>
                      </a:lnTo>
                      <a:lnTo>
                        <a:pt x="12" y="513"/>
                      </a:lnTo>
                      <a:lnTo>
                        <a:pt x="0" y="480"/>
                      </a:lnTo>
                      <a:lnTo>
                        <a:pt x="87" y="474"/>
                      </a:lnTo>
                      <a:lnTo>
                        <a:pt x="162" y="444"/>
                      </a:lnTo>
                      <a:lnTo>
                        <a:pt x="144" y="414"/>
                      </a:lnTo>
                      <a:lnTo>
                        <a:pt x="192" y="417"/>
                      </a:lnTo>
                      <a:lnTo>
                        <a:pt x="252" y="378"/>
                      </a:lnTo>
                      <a:lnTo>
                        <a:pt x="246" y="330"/>
                      </a:lnTo>
                      <a:lnTo>
                        <a:pt x="258" y="318"/>
                      </a:lnTo>
                      <a:lnTo>
                        <a:pt x="270" y="342"/>
                      </a:lnTo>
                      <a:lnTo>
                        <a:pt x="306" y="348"/>
                      </a:lnTo>
                      <a:lnTo>
                        <a:pt x="372" y="312"/>
                      </a:lnTo>
                      <a:lnTo>
                        <a:pt x="360" y="300"/>
                      </a:lnTo>
                      <a:lnTo>
                        <a:pt x="363" y="285"/>
                      </a:lnTo>
                      <a:lnTo>
                        <a:pt x="393" y="297"/>
                      </a:lnTo>
                      <a:lnTo>
                        <a:pt x="597" y="135"/>
                      </a:lnTo>
                      <a:lnTo>
                        <a:pt x="723" y="3"/>
                      </a:lnTo>
                      <a:lnTo>
                        <a:pt x="954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7364" name="Freeform 20"/>
              <p:cNvSpPr>
                <a:spLocks/>
              </p:cNvSpPr>
              <p:nvPr/>
            </p:nvSpPr>
            <p:spPr bwMode="ltGray">
              <a:xfrm flipH="1">
                <a:off x="2718" y="626"/>
                <a:ext cx="46" cy="174"/>
              </a:xfrm>
              <a:custGeom>
                <a:avLst/>
                <a:gdLst/>
                <a:ahLst/>
                <a:cxnLst>
                  <a:cxn ang="0">
                    <a:pos x="4" y="174"/>
                  </a:cxn>
                  <a:cxn ang="0">
                    <a:pos x="40" y="158"/>
                  </a:cxn>
                  <a:cxn ang="0">
                    <a:pos x="46" y="138"/>
                  </a:cxn>
                  <a:cxn ang="0">
                    <a:pos x="42" y="26"/>
                  </a:cxn>
                  <a:cxn ang="0">
                    <a:pos x="32" y="10"/>
                  </a:cxn>
                  <a:cxn ang="0">
                    <a:pos x="4" y="0"/>
                  </a:cxn>
                  <a:cxn ang="0">
                    <a:pos x="4" y="20"/>
                  </a:cxn>
                  <a:cxn ang="0">
                    <a:pos x="22" y="26"/>
                  </a:cxn>
                  <a:cxn ang="0">
                    <a:pos x="0" y="40"/>
                  </a:cxn>
                  <a:cxn ang="0">
                    <a:pos x="24" y="32"/>
                  </a:cxn>
                  <a:cxn ang="0">
                    <a:pos x="24" y="46"/>
                  </a:cxn>
                  <a:cxn ang="0">
                    <a:pos x="0" y="58"/>
                  </a:cxn>
                  <a:cxn ang="0">
                    <a:pos x="28" y="54"/>
                  </a:cxn>
                  <a:cxn ang="0">
                    <a:pos x="2" y="74"/>
                  </a:cxn>
                  <a:cxn ang="0">
                    <a:pos x="28" y="66"/>
                  </a:cxn>
                  <a:cxn ang="0">
                    <a:pos x="30" y="78"/>
                  </a:cxn>
                  <a:cxn ang="0">
                    <a:pos x="2" y="90"/>
                  </a:cxn>
                  <a:cxn ang="0">
                    <a:pos x="30" y="84"/>
                  </a:cxn>
                  <a:cxn ang="0">
                    <a:pos x="2" y="106"/>
                  </a:cxn>
                  <a:cxn ang="0">
                    <a:pos x="30" y="98"/>
                  </a:cxn>
                  <a:cxn ang="0">
                    <a:pos x="6" y="120"/>
                  </a:cxn>
                  <a:cxn ang="0">
                    <a:pos x="30" y="116"/>
                  </a:cxn>
                  <a:cxn ang="0">
                    <a:pos x="6" y="136"/>
                  </a:cxn>
                  <a:cxn ang="0">
                    <a:pos x="32" y="132"/>
                  </a:cxn>
                  <a:cxn ang="0">
                    <a:pos x="26" y="144"/>
                  </a:cxn>
                  <a:cxn ang="0">
                    <a:pos x="6" y="156"/>
                  </a:cxn>
                  <a:cxn ang="0">
                    <a:pos x="4" y="174"/>
                  </a:cxn>
                </a:cxnLst>
                <a:rect l="0" t="0" r="r" b="b"/>
                <a:pathLst>
                  <a:path w="46" h="174">
                    <a:moveTo>
                      <a:pt x="4" y="174"/>
                    </a:moveTo>
                    <a:lnTo>
                      <a:pt x="40" y="158"/>
                    </a:lnTo>
                    <a:lnTo>
                      <a:pt x="46" y="138"/>
                    </a:lnTo>
                    <a:lnTo>
                      <a:pt x="42" y="26"/>
                    </a:lnTo>
                    <a:lnTo>
                      <a:pt x="32" y="10"/>
                    </a:lnTo>
                    <a:lnTo>
                      <a:pt x="4" y="0"/>
                    </a:lnTo>
                    <a:lnTo>
                      <a:pt x="4" y="20"/>
                    </a:lnTo>
                    <a:lnTo>
                      <a:pt x="22" y="26"/>
                    </a:lnTo>
                    <a:lnTo>
                      <a:pt x="0" y="40"/>
                    </a:lnTo>
                    <a:lnTo>
                      <a:pt x="24" y="32"/>
                    </a:lnTo>
                    <a:lnTo>
                      <a:pt x="24" y="46"/>
                    </a:lnTo>
                    <a:lnTo>
                      <a:pt x="0" y="58"/>
                    </a:lnTo>
                    <a:lnTo>
                      <a:pt x="28" y="54"/>
                    </a:lnTo>
                    <a:lnTo>
                      <a:pt x="2" y="74"/>
                    </a:lnTo>
                    <a:lnTo>
                      <a:pt x="28" y="66"/>
                    </a:lnTo>
                    <a:lnTo>
                      <a:pt x="30" y="78"/>
                    </a:lnTo>
                    <a:lnTo>
                      <a:pt x="2" y="90"/>
                    </a:lnTo>
                    <a:lnTo>
                      <a:pt x="30" y="84"/>
                    </a:lnTo>
                    <a:lnTo>
                      <a:pt x="2" y="106"/>
                    </a:lnTo>
                    <a:lnTo>
                      <a:pt x="30" y="98"/>
                    </a:lnTo>
                    <a:lnTo>
                      <a:pt x="6" y="120"/>
                    </a:lnTo>
                    <a:lnTo>
                      <a:pt x="30" y="116"/>
                    </a:lnTo>
                    <a:lnTo>
                      <a:pt x="6" y="136"/>
                    </a:lnTo>
                    <a:lnTo>
                      <a:pt x="32" y="132"/>
                    </a:lnTo>
                    <a:lnTo>
                      <a:pt x="26" y="144"/>
                    </a:lnTo>
                    <a:lnTo>
                      <a:pt x="6" y="156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57365" name="Freeform 21"/>
              <p:cNvSpPr>
                <a:spLocks/>
              </p:cNvSpPr>
              <p:nvPr/>
            </p:nvSpPr>
            <p:spPr bwMode="ltGray">
              <a:xfrm>
                <a:off x="2768" y="626"/>
                <a:ext cx="46" cy="174"/>
              </a:xfrm>
              <a:custGeom>
                <a:avLst/>
                <a:gdLst/>
                <a:ahLst/>
                <a:cxnLst>
                  <a:cxn ang="0">
                    <a:pos x="4" y="174"/>
                  </a:cxn>
                  <a:cxn ang="0">
                    <a:pos x="40" y="158"/>
                  </a:cxn>
                  <a:cxn ang="0">
                    <a:pos x="46" y="138"/>
                  </a:cxn>
                  <a:cxn ang="0">
                    <a:pos x="42" y="26"/>
                  </a:cxn>
                  <a:cxn ang="0">
                    <a:pos x="32" y="10"/>
                  </a:cxn>
                  <a:cxn ang="0">
                    <a:pos x="4" y="0"/>
                  </a:cxn>
                  <a:cxn ang="0">
                    <a:pos x="4" y="20"/>
                  </a:cxn>
                  <a:cxn ang="0">
                    <a:pos x="22" y="26"/>
                  </a:cxn>
                  <a:cxn ang="0">
                    <a:pos x="0" y="40"/>
                  </a:cxn>
                  <a:cxn ang="0">
                    <a:pos x="24" y="32"/>
                  </a:cxn>
                  <a:cxn ang="0">
                    <a:pos x="24" y="46"/>
                  </a:cxn>
                  <a:cxn ang="0">
                    <a:pos x="0" y="58"/>
                  </a:cxn>
                  <a:cxn ang="0">
                    <a:pos x="28" y="54"/>
                  </a:cxn>
                  <a:cxn ang="0">
                    <a:pos x="2" y="74"/>
                  </a:cxn>
                  <a:cxn ang="0">
                    <a:pos x="28" y="66"/>
                  </a:cxn>
                  <a:cxn ang="0">
                    <a:pos x="30" y="78"/>
                  </a:cxn>
                  <a:cxn ang="0">
                    <a:pos x="2" y="90"/>
                  </a:cxn>
                  <a:cxn ang="0">
                    <a:pos x="30" y="84"/>
                  </a:cxn>
                  <a:cxn ang="0">
                    <a:pos x="2" y="106"/>
                  </a:cxn>
                  <a:cxn ang="0">
                    <a:pos x="30" y="98"/>
                  </a:cxn>
                  <a:cxn ang="0">
                    <a:pos x="6" y="120"/>
                  </a:cxn>
                  <a:cxn ang="0">
                    <a:pos x="30" y="116"/>
                  </a:cxn>
                  <a:cxn ang="0">
                    <a:pos x="6" y="136"/>
                  </a:cxn>
                  <a:cxn ang="0">
                    <a:pos x="32" y="132"/>
                  </a:cxn>
                  <a:cxn ang="0">
                    <a:pos x="26" y="144"/>
                  </a:cxn>
                  <a:cxn ang="0">
                    <a:pos x="6" y="156"/>
                  </a:cxn>
                  <a:cxn ang="0">
                    <a:pos x="4" y="174"/>
                  </a:cxn>
                </a:cxnLst>
                <a:rect l="0" t="0" r="r" b="b"/>
                <a:pathLst>
                  <a:path w="46" h="174">
                    <a:moveTo>
                      <a:pt x="4" y="174"/>
                    </a:moveTo>
                    <a:lnTo>
                      <a:pt x="40" y="158"/>
                    </a:lnTo>
                    <a:lnTo>
                      <a:pt x="46" y="138"/>
                    </a:lnTo>
                    <a:lnTo>
                      <a:pt x="42" y="26"/>
                    </a:lnTo>
                    <a:lnTo>
                      <a:pt x="32" y="10"/>
                    </a:lnTo>
                    <a:lnTo>
                      <a:pt x="4" y="0"/>
                    </a:lnTo>
                    <a:lnTo>
                      <a:pt x="4" y="20"/>
                    </a:lnTo>
                    <a:lnTo>
                      <a:pt x="22" y="26"/>
                    </a:lnTo>
                    <a:lnTo>
                      <a:pt x="0" y="40"/>
                    </a:lnTo>
                    <a:lnTo>
                      <a:pt x="24" y="32"/>
                    </a:lnTo>
                    <a:lnTo>
                      <a:pt x="24" y="46"/>
                    </a:lnTo>
                    <a:lnTo>
                      <a:pt x="0" y="58"/>
                    </a:lnTo>
                    <a:lnTo>
                      <a:pt x="28" y="54"/>
                    </a:lnTo>
                    <a:lnTo>
                      <a:pt x="2" y="74"/>
                    </a:lnTo>
                    <a:lnTo>
                      <a:pt x="28" y="66"/>
                    </a:lnTo>
                    <a:lnTo>
                      <a:pt x="30" y="78"/>
                    </a:lnTo>
                    <a:lnTo>
                      <a:pt x="2" y="90"/>
                    </a:lnTo>
                    <a:lnTo>
                      <a:pt x="30" y="84"/>
                    </a:lnTo>
                    <a:lnTo>
                      <a:pt x="2" y="106"/>
                    </a:lnTo>
                    <a:lnTo>
                      <a:pt x="30" y="98"/>
                    </a:lnTo>
                    <a:lnTo>
                      <a:pt x="6" y="120"/>
                    </a:lnTo>
                    <a:lnTo>
                      <a:pt x="30" y="116"/>
                    </a:lnTo>
                    <a:lnTo>
                      <a:pt x="6" y="136"/>
                    </a:lnTo>
                    <a:lnTo>
                      <a:pt x="32" y="132"/>
                    </a:lnTo>
                    <a:lnTo>
                      <a:pt x="26" y="144"/>
                    </a:lnTo>
                    <a:lnTo>
                      <a:pt x="6" y="156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57366" name="Freeform 22"/>
              <p:cNvSpPr>
                <a:spLocks/>
              </p:cNvSpPr>
              <p:nvPr/>
            </p:nvSpPr>
            <p:spPr bwMode="ltGray">
              <a:xfrm>
                <a:off x="2698" y="2324"/>
                <a:ext cx="1028" cy="570"/>
              </a:xfrm>
              <a:custGeom>
                <a:avLst/>
                <a:gdLst/>
                <a:ahLst/>
                <a:cxnLst>
                  <a:cxn ang="0">
                    <a:pos x="574" y="12"/>
                  </a:cxn>
                  <a:cxn ang="0">
                    <a:pos x="602" y="6"/>
                  </a:cxn>
                  <a:cxn ang="0">
                    <a:pos x="426" y="20"/>
                  </a:cxn>
                  <a:cxn ang="0">
                    <a:pos x="570" y="36"/>
                  </a:cxn>
                  <a:cxn ang="0">
                    <a:pos x="596" y="36"/>
                  </a:cxn>
                  <a:cxn ang="0">
                    <a:pos x="434" y="48"/>
                  </a:cxn>
                  <a:cxn ang="0">
                    <a:pos x="584" y="64"/>
                  </a:cxn>
                  <a:cxn ang="0">
                    <a:pos x="602" y="80"/>
                  </a:cxn>
                  <a:cxn ang="0">
                    <a:pos x="584" y="96"/>
                  </a:cxn>
                  <a:cxn ang="0">
                    <a:pos x="594" y="110"/>
                  </a:cxn>
                  <a:cxn ang="0">
                    <a:pos x="742" y="178"/>
                  </a:cxn>
                  <a:cxn ang="0">
                    <a:pos x="834" y="174"/>
                  </a:cxn>
                  <a:cxn ang="0">
                    <a:pos x="888" y="168"/>
                  </a:cxn>
                  <a:cxn ang="0">
                    <a:pos x="882" y="192"/>
                  </a:cxn>
                  <a:cxn ang="0">
                    <a:pos x="932" y="204"/>
                  </a:cxn>
                  <a:cxn ang="0">
                    <a:pos x="1018" y="172"/>
                  </a:cxn>
                  <a:cxn ang="0">
                    <a:pos x="1006" y="196"/>
                  </a:cxn>
                  <a:cxn ang="0">
                    <a:pos x="996" y="228"/>
                  </a:cxn>
                  <a:cxn ang="0">
                    <a:pos x="1010" y="242"/>
                  </a:cxn>
                  <a:cxn ang="0">
                    <a:pos x="1004" y="264"/>
                  </a:cxn>
                  <a:cxn ang="0">
                    <a:pos x="976" y="298"/>
                  </a:cxn>
                  <a:cxn ang="0">
                    <a:pos x="968" y="316"/>
                  </a:cxn>
                  <a:cxn ang="0">
                    <a:pos x="948" y="334"/>
                  </a:cxn>
                  <a:cxn ang="0">
                    <a:pos x="908" y="348"/>
                  </a:cxn>
                  <a:cxn ang="0">
                    <a:pos x="924" y="410"/>
                  </a:cxn>
                  <a:cxn ang="0">
                    <a:pos x="906" y="412"/>
                  </a:cxn>
                  <a:cxn ang="0">
                    <a:pos x="916" y="434"/>
                  </a:cxn>
                  <a:cxn ang="0">
                    <a:pos x="890" y="420"/>
                  </a:cxn>
                  <a:cxn ang="0">
                    <a:pos x="886" y="406"/>
                  </a:cxn>
                  <a:cxn ang="0">
                    <a:pos x="850" y="372"/>
                  </a:cxn>
                  <a:cxn ang="0">
                    <a:pos x="756" y="388"/>
                  </a:cxn>
                  <a:cxn ang="0">
                    <a:pos x="734" y="408"/>
                  </a:cxn>
                  <a:cxn ang="0">
                    <a:pos x="654" y="414"/>
                  </a:cxn>
                  <a:cxn ang="0">
                    <a:pos x="694" y="456"/>
                  </a:cxn>
                  <a:cxn ang="0">
                    <a:pos x="640" y="438"/>
                  </a:cxn>
                  <a:cxn ang="0">
                    <a:pos x="592" y="442"/>
                  </a:cxn>
                  <a:cxn ang="0">
                    <a:pos x="540" y="444"/>
                  </a:cxn>
                  <a:cxn ang="0">
                    <a:pos x="498" y="486"/>
                  </a:cxn>
                  <a:cxn ang="0">
                    <a:pos x="462" y="502"/>
                  </a:cxn>
                  <a:cxn ang="0">
                    <a:pos x="480" y="532"/>
                  </a:cxn>
                  <a:cxn ang="0">
                    <a:pos x="464" y="570"/>
                  </a:cxn>
                  <a:cxn ang="0">
                    <a:pos x="138" y="0"/>
                  </a:cxn>
                </a:cxnLst>
                <a:rect l="0" t="0" r="r" b="b"/>
                <a:pathLst>
                  <a:path w="1028" h="570">
                    <a:moveTo>
                      <a:pt x="408" y="8"/>
                    </a:moveTo>
                    <a:lnTo>
                      <a:pt x="574" y="12"/>
                    </a:lnTo>
                    <a:lnTo>
                      <a:pt x="592" y="0"/>
                    </a:lnTo>
                    <a:lnTo>
                      <a:pt x="602" y="6"/>
                    </a:lnTo>
                    <a:lnTo>
                      <a:pt x="576" y="20"/>
                    </a:lnTo>
                    <a:lnTo>
                      <a:pt x="426" y="20"/>
                    </a:lnTo>
                    <a:lnTo>
                      <a:pt x="430" y="38"/>
                    </a:lnTo>
                    <a:lnTo>
                      <a:pt x="570" y="36"/>
                    </a:lnTo>
                    <a:lnTo>
                      <a:pt x="596" y="24"/>
                    </a:lnTo>
                    <a:lnTo>
                      <a:pt x="596" y="36"/>
                    </a:lnTo>
                    <a:lnTo>
                      <a:pt x="570" y="48"/>
                    </a:lnTo>
                    <a:lnTo>
                      <a:pt x="434" y="48"/>
                    </a:lnTo>
                    <a:lnTo>
                      <a:pt x="452" y="64"/>
                    </a:lnTo>
                    <a:lnTo>
                      <a:pt x="584" y="64"/>
                    </a:lnTo>
                    <a:lnTo>
                      <a:pt x="592" y="74"/>
                    </a:lnTo>
                    <a:lnTo>
                      <a:pt x="602" y="80"/>
                    </a:lnTo>
                    <a:lnTo>
                      <a:pt x="610" y="96"/>
                    </a:lnTo>
                    <a:lnTo>
                      <a:pt x="584" y="96"/>
                    </a:lnTo>
                    <a:lnTo>
                      <a:pt x="580" y="108"/>
                    </a:lnTo>
                    <a:lnTo>
                      <a:pt x="594" y="110"/>
                    </a:lnTo>
                    <a:lnTo>
                      <a:pt x="594" y="130"/>
                    </a:lnTo>
                    <a:lnTo>
                      <a:pt x="742" y="178"/>
                    </a:lnTo>
                    <a:lnTo>
                      <a:pt x="792" y="182"/>
                    </a:lnTo>
                    <a:lnTo>
                      <a:pt x="834" y="174"/>
                    </a:lnTo>
                    <a:lnTo>
                      <a:pt x="882" y="158"/>
                    </a:lnTo>
                    <a:lnTo>
                      <a:pt x="888" y="168"/>
                    </a:lnTo>
                    <a:lnTo>
                      <a:pt x="874" y="176"/>
                    </a:lnTo>
                    <a:lnTo>
                      <a:pt x="882" y="192"/>
                    </a:lnTo>
                    <a:lnTo>
                      <a:pt x="878" y="206"/>
                    </a:lnTo>
                    <a:lnTo>
                      <a:pt x="932" y="204"/>
                    </a:lnTo>
                    <a:lnTo>
                      <a:pt x="982" y="190"/>
                    </a:lnTo>
                    <a:lnTo>
                      <a:pt x="1018" y="172"/>
                    </a:lnTo>
                    <a:lnTo>
                      <a:pt x="1028" y="182"/>
                    </a:lnTo>
                    <a:lnTo>
                      <a:pt x="1006" y="196"/>
                    </a:lnTo>
                    <a:lnTo>
                      <a:pt x="1012" y="206"/>
                    </a:lnTo>
                    <a:lnTo>
                      <a:pt x="996" y="228"/>
                    </a:lnTo>
                    <a:lnTo>
                      <a:pt x="1020" y="220"/>
                    </a:lnTo>
                    <a:lnTo>
                      <a:pt x="1010" y="242"/>
                    </a:lnTo>
                    <a:lnTo>
                      <a:pt x="1016" y="252"/>
                    </a:lnTo>
                    <a:lnTo>
                      <a:pt x="1004" y="264"/>
                    </a:lnTo>
                    <a:lnTo>
                      <a:pt x="966" y="282"/>
                    </a:lnTo>
                    <a:lnTo>
                      <a:pt x="976" y="298"/>
                    </a:lnTo>
                    <a:lnTo>
                      <a:pt x="994" y="298"/>
                    </a:lnTo>
                    <a:lnTo>
                      <a:pt x="968" y="316"/>
                    </a:lnTo>
                    <a:lnTo>
                      <a:pt x="962" y="332"/>
                    </a:lnTo>
                    <a:lnTo>
                      <a:pt x="948" y="334"/>
                    </a:lnTo>
                    <a:lnTo>
                      <a:pt x="934" y="326"/>
                    </a:lnTo>
                    <a:lnTo>
                      <a:pt x="908" y="348"/>
                    </a:lnTo>
                    <a:lnTo>
                      <a:pt x="920" y="372"/>
                    </a:lnTo>
                    <a:lnTo>
                      <a:pt x="924" y="410"/>
                    </a:lnTo>
                    <a:lnTo>
                      <a:pt x="906" y="398"/>
                    </a:lnTo>
                    <a:lnTo>
                      <a:pt x="906" y="412"/>
                    </a:lnTo>
                    <a:lnTo>
                      <a:pt x="918" y="422"/>
                    </a:lnTo>
                    <a:lnTo>
                      <a:pt x="916" y="434"/>
                    </a:lnTo>
                    <a:lnTo>
                      <a:pt x="892" y="434"/>
                    </a:lnTo>
                    <a:lnTo>
                      <a:pt x="890" y="420"/>
                    </a:lnTo>
                    <a:lnTo>
                      <a:pt x="900" y="400"/>
                    </a:lnTo>
                    <a:lnTo>
                      <a:pt x="886" y="406"/>
                    </a:lnTo>
                    <a:lnTo>
                      <a:pt x="892" y="358"/>
                    </a:lnTo>
                    <a:lnTo>
                      <a:pt x="850" y="372"/>
                    </a:lnTo>
                    <a:lnTo>
                      <a:pt x="804" y="384"/>
                    </a:lnTo>
                    <a:lnTo>
                      <a:pt x="756" y="388"/>
                    </a:lnTo>
                    <a:lnTo>
                      <a:pt x="754" y="412"/>
                    </a:lnTo>
                    <a:lnTo>
                      <a:pt x="734" y="408"/>
                    </a:lnTo>
                    <a:lnTo>
                      <a:pt x="696" y="390"/>
                    </a:lnTo>
                    <a:lnTo>
                      <a:pt x="654" y="414"/>
                    </a:lnTo>
                    <a:lnTo>
                      <a:pt x="698" y="438"/>
                    </a:lnTo>
                    <a:lnTo>
                      <a:pt x="694" y="456"/>
                    </a:lnTo>
                    <a:lnTo>
                      <a:pt x="684" y="462"/>
                    </a:lnTo>
                    <a:lnTo>
                      <a:pt x="640" y="438"/>
                    </a:lnTo>
                    <a:lnTo>
                      <a:pt x="620" y="468"/>
                    </a:lnTo>
                    <a:lnTo>
                      <a:pt x="592" y="442"/>
                    </a:lnTo>
                    <a:lnTo>
                      <a:pt x="574" y="468"/>
                    </a:lnTo>
                    <a:lnTo>
                      <a:pt x="540" y="444"/>
                    </a:lnTo>
                    <a:lnTo>
                      <a:pt x="520" y="476"/>
                    </a:lnTo>
                    <a:lnTo>
                      <a:pt x="498" y="486"/>
                    </a:lnTo>
                    <a:lnTo>
                      <a:pt x="466" y="482"/>
                    </a:lnTo>
                    <a:lnTo>
                      <a:pt x="462" y="502"/>
                    </a:lnTo>
                    <a:lnTo>
                      <a:pt x="486" y="514"/>
                    </a:lnTo>
                    <a:lnTo>
                      <a:pt x="480" y="532"/>
                    </a:lnTo>
                    <a:lnTo>
                      <a:pt x="460" y="540"/>
                    </a:lnTo>
                    <a:lnTo>
                      <a:pt x="464" y="570"/>
                    </a:lnTo>
                    <a:lnTo>
                      <a:pt x="0" y="562"/>
                    </a:lnTo>
                    <a:lnTo>
                      <a:pt x="138" y="0"/>
                    </a:lnTo>
                    <a:lnTo>
                      <a:pt x="408" y="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57367" name="Freeform 23"/>
              <p:cNvSpPr>
                <a:spLocks/>
              </p:cNvSpPr>
              <p:nvPr/>
            </p:nvSpPr>
            <p:spPr bwMode="ltGray">
              <a:xfrm>
                <a:off x="3136" y="2336"/>
                <a:ext cx="142" cy="90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" y="4"/>
                  </a:cxn>
                  <a:cxn ang="0">
                    <a:pos x="14" y="2"/>
                  </a:cxn>
                  <a:cxn ang="0">
                    <a:pos x="12" y="74"/>
                  </a:cxn>
                  <a:cxn ang="0">
                    <a:pos x="40" y="68"/>
                  </a:cxn>
                  <a:cxn ang="0">
                    <a:pos x="34" y="2"/>
                  </a:cxn>
                  <a:cxn ang="0">
                    <a:pos x="50" y="4"/>
                  </a:cxn>
                  <a:cxn ang="0">
                    <a:pos x="52" y="70"/>
                  </a:cxn>
                  <a:cxn ang="0">
                    <a:pos x="90" y="28"/>
                  </a:cxn>
                  <a:cxn ang="0">
                    <a:pos x="104" y="28"/>
                  </a:cxn>
                  <a:cxn ang="0">
                    <a:pos x="72" y="64"/>
                  </a:cxn>
                  <a:cxn ang="0">
                    <a:pos x="102" y="62"/>
                  </a:cxn>
                  <a:cxn ang="0">
                    <a:pos x="92" y="0"/>
                  </a:cxn>
                  <a:cxn ang="0">
                    <a:pos x="106" y="2"/>
                  </a:cxn>
                  <a:cxn ang="0">
                    <a:pos x="112" y="60"/>
                  </a:cxn>
                  <a:cxn ang="0">
                    <a:pos x="128" y="62"/>
                  </a:cxn>
                  <a:cxn ang="0">
                    <a:pos x="124" y="16"/>
                  </a:cxn>
                  <a:cxn ang="0">
                    <a:pos x="114" y="28"/>
                  </a:cxn>
                  <a:cxn ang="0">
                    <a:pos x="120" y="4"/>
                  </a:cxn>
                  <a:cxn ang="0">
                    <a:pos x="136" y="0"/>
                  </a:cxn>
                  <a:cxn ang="0">
                    <a:pos x="142" y="60"/>
                  </a:cxn>
                  <a:cxn ang="0">
                    <a:pos x="116" y="78"/>
                  </a:cxn>
                  <a:cxn ang="0">
                    <a:pos x="0" y="90"/>
                  </a:cxn>
                </a:cxnLst>
                <a:rect l="0" t="0" r="r" b="b"/>
                <a:pathLst>
                  <a:path w="142" h="90">
                    <a:moveTo>
                      <a:pt x="0" y="90"/>
                    </a:moveTo>
                    <a:lnTo>
                      <a:pt x="2" y="4"/>
                    </a:lnTo>
                    <a:lnTo>
                      <a:pt x="14" y="2"/>
                    </a:lnTo>
                    <a:lnTo>
                      <a:pt x="12" y="74"/>
                    </a:lnTo>
                    <a:lnTo>
                      <a:pt x="40" y="68"/>
                    </a:lnTo>
                    <a:lnTo>
                      <a:pt x="34" y="2"/>
                    </a:lnTo>
                    <a:lnTo>
                      <a:pt x="50" y="4"/>
                    </a:lnTo>
                    <a:lnTo>
                      <a:pt x="52" y="70"/>
                    </a:lnTo>
                    <a:lnTo>
                      <a:pt x="90" y="28"/>
                    </a:lnTo>
                    <a:lnTo>
                      <a:pt x="104" y="28"/>
                    </a:lnTo>
                    <a:lnTo>
                      <a:pt x="72" y="64"/>
                    </a:lnTo>
                    <a:lnTo>
                      <a:pt x="102" y="62"/>
                    </a:lnTo>
                    <a:lnTo>
                      <a:pt x="92" y="0"/>
                    </a:lnTo>
                    <a:lnTo>
                      <a:pt x="106" y="2"/>
                    </a:lnTo>
                    <a:lnTo>
                      <a:pt x="112" y="60"/>
                    </a:lnTo>
                    <a:lnTo>
                      <a:pt x="128" y="62"/>
                    </a:lnTo>
                    <a:lnTo>
                      <a:pt x="124" y="16"/>
                    </a:lnTo>
                    <a:lnTo>
                      <a:pt x="114" y="28"/>
                    </a:lnTo>
                    <a:lnTo>
                      <a:pt x="120" y="4"/>
                    </a:lnTo>
                    <a:lnTo>
                      <a:pt x="136" y="0"/>
                    </a:lnTo>
                    <a:lnTo>
                      <a:pt x="142" y="60"/>
                    </a:lnTo>
                    <a:lnTo>
                      <a:pt x="116" y="78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57368" name="Freeform 24"/>
              <p:cNvSpPr>
                <a:spLocks/>
              </p:cNvSpPr>
              <p:nvPr/>
            </p:nvSpPr>
            <p:spPr bwMode="ltGray">
              <a:xfrm>
                <a:off x="1878" y="2312"/>
                <a:ext cx="990" cy="588"/>
              </a:xfrm>
              <a:custGeom>
                <a:avLst/>
                <a:gdLst/>
                <a:ahLst/>
                <a:cxnLst>
                  <a:cxn ang="0">
                    <a:pos x="990" y="0"/>
                  </a:cxn>
                  <a:cxn ang="0">
                    <a:pos x="534" y="38"/>
                  </a:cxn>
                  <a:cxn ang="0">
                    <a:pos x="506" y="62"/>
                  </a:cxn>
                  <a:cxn ang="0">
                    <a:pos x="548" y="58"/>
                  </a:cxn>
                  <a:cxn ang="0">
                    <a:pos x="508" y="86"/>
                  </a:cxn>
                  <a:cxn ang="0">
                    <a:pos x="552" y="86"/>
                  </a:cxn>
                  <a:cxn ang="0">
                    <a:pos x="482" y="112"/>
                  </a:cxn>
                  <a:cxn ang="0">
                    <a:pos x="414" y="90"/>
                  </a:cxn>
                  <a:cxn ang="0">
                    <a:pos x="410" y="102"/>
                  </a:cxn>
                  <a:cxn ang="0">
                    <a:pos x="410" y="116"/>
                  </a:cxn>
                  <a:cxn ang="0">
                    <a:pos x="384" y="122"/>
                  </a:cxn>
                  <a:cxn ang="0">
                    <a:pos x="472" y="98"/>
                  </a:cxn>
                  <a:cxn ang="0">
                    <a:pos x="406" y="144"/>
                  </a:cxn>
                  <a:cxn ang="0">
                    <a:pos x="390" y="160"/>
                  </a:cxn>
                  <a:cxn ang="0">
                    <a:pos x="396" y="200"/>
                  </a:cxn>
                  <a:cxn ang="0">
                    <a:pos x="374" y="182"/>
                  </a:cxn>
                  <a:cxn ang="0">
                    <a:pos x="364" y="216"/>
                  </a:cxn>
                  <a:cxn ang="0">
                    <a:pos x="322" y="234"/>
                  </a:cxn>
                  <a:cxn ang="0">
                    <a:pos x="290" y="196"/>
                  </a:cxn>
                  <a:cxn ang="0">
                    <a:pos x="280" y="216"/>
                  </a:cxn>
                  <a:cxn ang="0">
                    <a:pos x="270" y="252"/>
                  </a:cxn>
                  <a:cxn ang="0">
                    <a:pos x="184" y="280"/>
                  </a:cxn>
                  <a:cxn ang="0">
                    <a:pos x="130" y="258"/>
                  </a:cxn>
                  <a:cxn ang="0">
                    <a:pos x="144" y="288"/>
                  </a:cxn>
                  <a:cxn ang="0">
                    <a:pos x="66" y="308"/>
                  </a:cxn>
                  <a:cxn ang="0">
                    <a:pos x="18" y="286"/>
                  </a:cxn>
                  <a:cxn ang="0">
                    <a:pos x="24" y="310"/>
                  </a:cxn>
                  <a:cxn ang="0">
                    <a:pos x="18" y="342"/>
                  </a:cxn>
                  <a:cxn ang="0">
                    <a:pos x="0" y="348"/>
                  </a:cxn>
                  <a:cxn ang="0">
                    <a:pos x="52" y="374"/>
                  </a:cxn>
                  <a:cxn ang="0">
                    <a:pos x="60" y="394"/>
                  </a:cxn>
                  <a:cxn ang="0">
                    <a:pos x="36" y="406"/>
                  </a:cxn>
                  <a:cxn ang="0">
                    <a:pos x="76" y="426"/>
                  </a:cxn>
                  <a:cxn ang="0">
                    <a:pos x="104" y="440"/>
                  </a:cxn>
                  <a:cxn ang="0">
                    <a:pos x="94" y="488"/>
                  </a:cxn>
                  <a:cxn ang="0">
                    <a:pos x="110" y="498"/>
                  </a:cxn>
                  <a:cxn ang="0">
                    <a:pos x="118" y="518"/>
                  </a:cxn>
                  <a:cxn ang="0">
                    <a:pos x="116" y="476"/>
                  </a:cxn>
                  <a:cxn ang="0">
                    <a:pos x="130" y="448"/>
                  </a:cxn>
                  <a:cxn ang="0">
                    <a:pos x="180" y="426"/>
                  </a:cxn>
                  <a:cxn ang="0">
                    <a:pos x="212" y="440"/>
                  </a:cxn>
                  <a:cxn ang="0">
                    <a:pos x="222" y="424"/>
                  </a:cxn>
                  <a:cxn ang="0">
                    <a:pos x="246" y="442"/>
                  </a:cxn>
                  <a:cxn ang="0">
                    <a:pos x="260" y="434"/>
                  </a:cxn>
                  <a:cxn ang="0">
                    <a:pos x="244" y="462"/>
                  </a:cxn>
                  <a:cxn ang="0">
                    <a:pos x="350" y="444"/>
                  </a:cxn>
                  <a:cxn ang="0">
                    <a:pos x="344" y="472"/>
                  </a:cxn>
                  <a:cxn ang="0">
                    <a:pos x="330" y="528"/>
                  </a:cxn>
                  <a:cxn ang="0">
                    <a:pos x="414" y="474"/>
                  </a:cxn>
                  <a:cxn ang="0">
                    <a:pos x="480" y="502"/>
                  </a:cxn>
                  <a:cxn ang="0">
                    <a:pos x="526" y="528"/>
                  </a:cxn>
                  <a:cxn ang="0">
                    <a:pos x="494" y="556"/>
                  </a:cxn>
                  <a:cxn ang="0">
                    <a:pos x="528" y="588"/>
                  </a:cxn>
                  <a:cxn ang="0">
                    <a:pos x="844" y="532"/>
                  </a:cxn>
                </a:cxnLst>
                <a:rect l="0" t="0" r="r" b="b"/>
                <a:pathLst>
                  <a:path w="990" h="588">
                    <a:moveTo>
                      <a:pt x="844" y="532"/>
                    </a:moveTo>
                    <a:lnTo>
                      <a:pt x="990" y="0"/>
                    </a:lnTo>
                    <a:lnTo>
                      <a:pt x="554" y="10"/>
                    </a:lnTo>
                    <a:lnTo>
                      <a:pt x="534" y="38"/>
                    </a:lnTo>
                    <a:lnTo>
                      <a:pt x="506" y="50"/>
                    </a:lnTo>
                    <a:lnTo>
                      <a:pt x="506" y="62"/>
                    </a:lnTo>
                    <a:lnTo>
                      <a:pt x="550" y="38"/>
                    </a:lnTo>
                    <a:lnTo>
                      <a:pt x="548" y="58"/>
                    </a:lnTo>
                    <a:lnTo>
                      <a:pt x="506" y="74"/>
                    </a:lnTo>
                    <a:lnTo>
                      <a:pt x="508" y="86"/>
                    </a:lnTo>
                    <a:lnTo>
                      <a:pt x="550" y="64"/>
                    </a:lnTo>
                    <a:lnTo>
                      <a:pt x="552" y="86"/>
                    </a:lnTo>
                    <a:lnTo>
                      <a:pt x="506" y="104"/>
                    </a:lnTo>
                    <a:lnTo>
                      <a:pt x="482" y="112"/>
                    </a:lnTo>
                    <a:lnTo>
                      <a:pt x="480" y="72"/>
                    </a:lnTo>
                    <a:lnTo>
                      <a:pt x="414" y="90"/>
                    </a:lnTo>
                    <a:lnTo>
                      <a:pt x="394" y="84"/>
                    </a:lnTo>
                    <a:lnTo>
                      <a:pt x="410" y="102"/>
                    </a:lnTo>
                    <a:lnTo>
                      <a:pt x="472" y="84"/>
                    </a:lnTo>
                    <a:lnTo>
                      <a:pt x="410" y="116"/>
                    </a:lnTo>
                    <a:lnTo>
                      <a:pt x="390" y="110"/>
                    </a:lnTo>
                    <a:lnTo>
                      <a:pt x="384" y="122"/>
                    </a:lnTo>
                    <a:lnTo>
                      <a:pt x="404" y="128"/>
                    </a:lnTo>
                    <a:lnTo>
                      <a:pt x="472" y="98"/>
                    </a:lnTo>
                    <a:lnTo>
                      <a:pt x="472" y="122"/>
                    </a:lnTo>
                    <a:lnTo>
                      <a:pt x="406" y="144"/>
                    </a:lnTo>
                    <a:lnTo>
                      <a:pt x="402" y="160"/>
                    </a:lnTo>
                    <a:lnTo>
                      <a:pt x="390" y="160"/>
                    </a:lnTo>
                    <a:lnTo>
                      <a:pt x="402" y="172"/>
                    </a:lnTo>
                    <a:lnTo>
                      <a:pt x="396" y="200"/>
                    </a:lnTo>
                    <a:lnTo>
                      <a:pt x="382" y="202"/>
                    </a:lnTo>
                    <a:lnTo>
                      <a:pt x="374" y="182"/>
                    </a:lnTo>
                    <a:lnTo>
                      <a:pt x="364" y="190"/>
                    </a:lnTo>
                    <a:lnTo>
                      <a:pt x="364" y="216"/>
                    </a:lnTo>
                    <a:lnTo>
                      <a:pt x="352" y="226"/>
                    </a:lnTo>
                    <a:lnTo>
                      <a:pt x="322" y="234"/>
                    </a:lnTo>
                    <a:lnTo>
                      <a:pt x="300" y="218"/>
                    </a:lnTo>
                    <a:lnTo>
                      <a:pt x="290" y="196"/>
                    </a:lnTo>
                    <a:lnTo>
                      <a:pt x="276" y="198"/>
                    </a:lnTo>
                    <a:lnTo>
                      <a:pt x="280" y="216"/>
                    </a:lnTo>
                    <a:lnTo>
                      <a:pt x="268" y="238"/>
                    </a:lnTo>
                    <a:lnTo>
                      <a:pt x="270" y="252"/>
                    </a:lnTo>
                    <a:lnTo>
                      <a:pt x="222" y="278"/>
                    </a:lnTo>
                    <a:lnTo>
                      <a:pt x="184" y="280"/>
                    </a:lnTo>
                    <a:lnTo>
                      <a:pt x="156" y="274"/>
                    </a:lnTo>
                    <a:lnTo>
                      <a:pt x="130" y="258"/>
                    </a:lnTo>
                    <a:lnTo>
                      <a:pt x="120" y="268"/>
                    </a:lnTo>
                    <a:lnTo>
                      <a:pt x="144" y="288"/>
                    </a:lnTo>
                    <a:lnTo>
                      <a:pt x="112" y="304"/>
                    </a:lnTo>
                    <a:lnTo>
                      <a:pt x="66" y="308"/>
                    </a:lnTo>
                    <a:lnTo>
                      <a:pt x="34" y="298"/>
                    </a:lnTo>
                    <a:lnTo>
                      <a:pt x="18" y="286"/>
                    </a:lnTo>
                    <a:lnTo>
                      <a:pt x="8" y="296"/>
                    </a:lnTo>
                    <a:lnTo>
                      <a:pt x="24" y="310"/>
                    </a:lnTo>
                    <a:lnTo>
                      <a:pt x="26" y="332"/>
                    </a:lnTo>
                    <a:lnTo>
                      <a:pt x="18" y="342"/>
                    </a:lnTo>
                    <a:lnTo>
                      <a:pt x="6" y="334"/>
                    </a:lnTo>
                    <a:lnTo>
                      <a:pt x="0" y="348"/>
                    </a:lnTo>
                    <a:lnTo>
                      <a:pt x="20" y="364"/>
                    </a:lnTo>
                    <a:lnTo>
                      <a:pt x="52" y="374"/>
                    </a:lnTo>
                    <a:lnTo>
                      <a:pt x="66" y="382"/>
                    </a:lnTo>
                    <a:lnTo>
                      <a:pt x="60" y="394"/>
                    </a:lnTo>
                    <a:lnTo>
                      <a:pt x="38" y="392"/>
                    </a:lnTo>
                    <a:lnTo>
                      <a:pt x="36" y="406"/>
                    </a:lnTo>
                    <a:lnTo>
                      <a:pt x="62" y="410"/>
                    </a:lnTo>
                    <a:lnTo>
                      <a:pt x="76" y="426"/>
                    </a:lnTo>
                    <a:lnTo>
                      <a:pt x="104" y="422"/>
                    </a:lnTo>
                    <a:lnTo>
                      <a:pt x="104" y="440"/>
                    </a:lnTo>
                    <a:lnTo>
                      <a:pt x="94" y="460"/>
                    </a:lnTo>
                    <a:lnTo>
                      <a:pt x="94" y="488"/>
                    </a:lnTo>
                    <a:lnTo>
                      <a:pt x="110" y="482"/>
                    </a:lnTo>
                    <a:lnTo>
                      <a:pt x="110" y="498"/>
                    </a:lnTo>
                    <a:lnTo>
                      <a:pt x="96" y="514"/>
                    </a:lnTo>
                    <a:lnTo>
                      <a:pt x="118" y="518"/>
                    </a:lnTo>
                    <a:lnTo>
                      <a:pt x="124" y="506"/>
                    </a:lnTo>
                    <a:lnTo>
                      <a:pt x="116" y="476"/>
                    </a:lnTo>
                    <a:lnTo>
                      <a:pt x="134" y="486"/>
                    </a:lnTo>
                    <a:lnTo>
                      <a:pt x="130" y="448"/>
                    </a:lnTo>
                    <a:lnTo>
                      <a:pt x="118" y="432"/>
                    </a:lnTo>
                    <a:lnTo>
                      <a:pt x="180" y="426"/>
                    </a:lnTo>
                    <a:lnTo>
                      <a:pt x="188" y="442"/>
                    </a:lnTo>
                    <a:lnTo>
                      <a:pt x="212" y="440"/>
                    </a:lnTo>
                    <a:lnTo>
                      <a:pt x="208" y="422"/>
                    </a:lnTo>
                    <a:lnTo>
                      <a:pt x="222" y="424"/>
                    </a:lnTo>
                    <a:lnTo>
                      <a:pt x="228" y="442"/>
                    </a:lnTo>
                    <a:lnTo>
                      <a:pt x="246" y="442"/>
                    </a:lnTo>
                    <a:lnTo>
                      <a:pt x="244" y="426"/>
                    </a:lnTo>
                    <a:lnTo>
                      <a:pt x="260" y="434"/>
                    </a:lnTo>
                    <a:lnTo>
                      <a:pt x="288" y="428"/>
                    </a:lnTo>
                    <a:lnTo>
                      <a:pt x="244" y="462"/>
                    </a:lnTo>
                    <a:lnTo>
                      <a:pt x="266" y="492"/>
                    </a:lnTo>
                    <a:lnTo>
                      <a:pt x="350" y="444"/>
                    </a:lnTo>
                    <a:lnTo>
                      <a:pt x="368" y="452"/>
                    </a:lnTo>
                    <a:lnTo>
                      <a:pt x="344" y="472"/>
                    </a:lnTo>
                    <a:lnTo>
                      <a:pt x="300" y="502"/>
                    </a:lnTo>
                    <a:lnTo>
                      <a:pt x="330" y="528"/>
                    </a:lnTo>
                    <a:lnTo>
                      <a:pt x="370" y="502"/>
                    </a:lnTo>
                    <a:lnTo>
                      <a:pt x="414" y="474"/>
                    </a:lnTo>
                    <a:lnTo>
                      <a:pt x="426" y="508"/>
                    </a:lnTo>
                    <a:lnTo>
                      <a:pt x="480" y="502"/>
                    </a:lnTo>
                    <a:lnTo>
                      <a:pt x="476" y="524"/>
                    </a:lnTo>
                    <a:lnTo>
                      <a:pt x="526" y="528"/>
                    </a:lnTo>
                    <a:lnTo>
                      <a:pt x="516" y="542"/>
                    </a:lnTo>
                    <a:lnTo>
                      <a:pt x="494" y="556"/>
                    </a:lnTo>
                    <a:lnTo>
                      <a:pt x="512" y="582"/>
                    </a:lnTo>
                    <a:lnTo>
                      <a:pt x="528" y="588"/>
                    </a:lnTo>
                    <a:lnTo>
                      <a:pt x="836" y="568"/>
                    </a:lnTo>
                    <a:lnTo>
                      <a:pt x="844" y="53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57369" name="Freeform 25"/>
              <p:cNvSpPr>
                <a:spLocks/>
              </p:cNvSpPr>
              <p:nvPr/>
            </p:nvSpPr>
            <p:spPr bwMode="ltGray">
              <a:xfrm>
                <a:off x="2287" y="2350"/>
                <a:ext cx="129" cy="132"/>
              </a:xfrm>
              <a:custGeom>
                <a:avLst/>
                <a:gdLst/>
                <a:ahLst/>
                <a:cxnLst>
                  <a:cxn ang="0">
                    <a:pos x="129" y="78"/>
                  </a:cxn>
                  <a:cxn ang="0">
                    <a:pos x="127" y="0"/>
                  </a:cxn>
                  <a:cxn ang="0">
                    <a:pos x="119" y="4"/>
                  </a:cxn>
                  <a:cxn ang="0">
                    <a:pos x="119" y="66"/>
                  </a:cxn>
                  <a:cxn ang="0">
                    <a:pos x="107" y="72"/>
                  </a:cxn>
                  <a:cxn ang="0">
                    <a:pos x="109" y="10"/>
                  </a:cxn>
                  <a:cxn ang="0">
                    <a:pos x="97" y="14"/>
                  </a:cxn>
                  <a:cxn ang="0">
                    <a:pos x="99" y="88"/>
                  </a:cxn>
                  <a:cxn ang="0">
                    <a:pos x="47" y="108"/>
                  </a:cxn>
                  <a:cxn ang="0">
                    <a:pos x="41" y="46"/>
                  </a:cxn>
                  <a:cxn ang="0">
                    <a:pos x="33" y="48"/>
                  </a:cxn>
                  <a:cxn ang="0">
                    <a:pos x="33" y="104"/>
                  </a:cxn>
                  <a:cxn ang="0">
                    <a:pos x="15" y="110"/>
                  </a:cxn>
                  <a:cxn ang="0">
                    <a:pos x="15" y="52"/>
                  </a:cxn>
                  <a:cxn ang="0">
                    <a:pos x="1" y="58"/>
                  </a:cxn>
                  <a:cxn ang="0">
                    <a:pos x="7" y="132"/>
                  </a:cxn>
                  <a:cxn ang="0">
                    <a:pos x="129" y="78"/>
                  </a:cxn>
                </a:cxnLst>
                <a:rect l="0" t="0" r="r" b="b"/>
                <a:pathLst>
                  <a:path w="129" h="132">
                    <a:moveTo>
                      <a:pt x="129" y="78"/>
                    </a:moveTo>
                    <a:lnTo>
                      <a:pt x="127" y="0"/>
                    </a:lnTo>
                    <a:lnTo>
                      <a:pt x="119" y="4"/>
                    </a:lnTo>
                    <a:lnTo>
                      <a:pt x="119" y="66"/>
                    </a:lnTo>
                    <a:lnTo>
                      <a:pt x="107" y="72"/>
                    </a:lnTo>
                    <a:lnTo>
                      <a:pt x="109" y="10"/>
                    </a:lnTo>
                    <a:lnTo>
                      <a:pt x="97" y="14"/>
                    </a:lnTo>
                    <a:lnTo>
                      <a:pt x="99" y="88"/>
                    </a:lnTo>
                    <a:lnTo>
                      <a:pt x="47" y="108"/>
                    </a:lnTo>
                    <a:lnTo>
                      <a:pt x="41" y="46"/>
                    </a:lnTo>
                    <a:lnTo>
                      <a:pt x="33" y="48"/>
                    </a:lnTo>
                    <a:lnTo>
                      <a:pt x="33" y="104"/>
                    </a:lnTo>
                    <a:lnTo>
                      <a:pt x="15" y="110"/>
                    </a:lnTo>
                    <a:lnTo>
                      <a:pt x="15" y="52"/>
                    </a:lnTo>
                    <a:cubicBezTo>
                      <a:pt x="0" y="56"/>
                      <a:pt x="1" y="51"/>
                      <a:pt x="1" y="58"/>
                    </a:cubicBezTo>
                    <a:lnTo>
                      <a:pt x="7" y="132"/>
                    </a:lnTo>
                    <a:lnTo>
                      <a:pt x="129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grpSp>
            <p:nvGrpSpPr>
              <p:cNvPr id="5" name="Group 26"/>
              <p:cNvGrpSpPr>
                <a:grpSpLocks/>
              </p:cNvGrpSpPr>
              <p:nvPr/>
            </p:nvGrpSpPr>
            <p:grpSpPr bwMode="auto">
              <a:xfrm>
                <a:off x="1838" y="2868"/>
                <a:ext cx="1950" cy="604"/>
                <a:chOff x="1838" y="2868"/>
                <a:chExt cx="1950" cy="604"/>
              </a:xfrm>
            </p:grpSpPr>
            <p:sp>
              <p:nvSpPr>
                <p:cNvPr id="57371" name="Freeform 27"/>
                <p:cNvSpPr>
                  <a:spLocks/>
                </p:cNvSpPr>
                <p:nvPr/>
              </p:nvSpPr>
              <p:spPr bwMode="ltGray">
                <a:xfrm>
                  <a:off x="1838" y="2868"/>
                  <a:ext cx="1056" cy="604"/>
                </a:xfrm>
                <a:custGeom>
                  <a:avLst/>
                  <a:gdLst/>
                  <a:ahLst/>
                  <a:cxnLst>
                    <a:cxn ang="0">
                      <a:pos x="1056" y="590"/>
                    </a:cxn>
                    <a:cxn ang="0">
                      <a:pos x="512" y="584"/>
                    </a:cxn>
                    <a:cxn ang="0">
                      <a:pos x="510" y="566"/>
                    </a:cxn>
                    <a:cxn ang="0">
                      <a:pos x="532" y="532"/>
                    </a:cxn>
                    <a:cxn ang="0">
                      <a:pos x="490" y="528"/>
                    </a:cxn>
                    <a:cxn ang="0">
                      <a:pos x="470" y="514"/>
                    </a:cxn>
                    <a:cxn ang="0">
                      <a:pos x="462" y="492"/>
                    </a:cxn>
                    <a:cxn ang="0">
                      <a:pos x="430" y="496"/>
                    </a:cxn>
                    <a:cxn ang="0">
                      <a:pos x="400" y="516"/>
                    </a:cxn>
                    <a:cxn ang="0">
                      <a:pos x="382" y="504"/>
                    </a:cxn>
                    <a:cxn ang="0">
                      <a:pos x="312" y="520"/>
                    </a:cxn>
                    <a:cxn ang="0">
                      <a:pos x="348" y="462"/>
                    </a:cxn>
                    <a:cxn ang="0">
                      <a:pos x="322" y="448"/>
                    </a:cxn>
                    <a:cxn ang="0">
                      <a:pos x="250" y="468"/>
                    </a:cxn>
                    <a:cxn ang="0">
                      <a:pos x="242" y="438"/>
                    </a:cxn>
                    <a:cxn ang="0">
                      <a:pos x="282" y="422"/>
                    </a:cxn>
                    <a:cxn ang="0">
                      <a:pos x="220" y="428"/>
                    </a:cxn>
                    <a:cxn ang="0">
                      <a:pos x="162" y="422"/>
                    </a:cxn>
                    <a:cxn ang="0">
                      <a:pos x="114" y="444"/>
                    </a:cxn>
                    <a:cxn ang="0">
                      <a:pos x="126" y="484"/>
                    </a:cxn>
                    <a:cxn ang="0">
                      <a:pos x="112" y="490"/>
                    </a:cxn>
                    <a:cxn ang="0">
                      <a:pos x="106" y="512"/>
                    </a:cxn>
                    <a:cxn ang="0">
                      <a:pos x="104" y="480"/>
                    </a:cxn>
                    <a:cxn ang="0">
                      <a:pos x="96" y="440"/>
                    </a:cxn>
                    <a:cxn ang="0">
                      <a:pos x="76" y="418"/>
                    </a:cxn>
                    <a:cxn ang="0">
                      <a:pos x="38" y="390"/>
                    </a:cxn>
                    <a:cxn ang="0">
                      <a:pos x="50" y="374"/>
                    </a:cxn>
                    <a:cxn ang="0">
                      <a:pos x="20" y="324"/>
                    </a:cxn>
                    <a:cxn ang="0">
                      <a:pos x="8" y="308"/>
                    </a:cxn>
                    <a:cxn ang="0">
                      <a:pos x="2" y="270"/>
                    </a:cxn>
                    <a:cxn ang="0">
                      <a:pos x="50" y="286"/>
                    </a:cxn>
                    <a:cxn ang="0">
                      <a:pos x="136" y="276"/>
                    </a:cxn>
                    <a:cxn ang="0">
                      <a:pos x="126" y="252"/>
                    </a:cxn>
                    <a:cxn ang="0">
                      <a:pos x="156" y="250"/>
                    </a:cxn>
                    <a:cxn ang="0">
                      <a:pos x="200" y="256"/>
                    </a:cxn>
                    <a:cxn ang="0">
                      <a:pos x="254" y="240"/>
                    </a:cxn>
                    <a:cxn ang="0">
                      <a:pos x="398" y="180"/>
                    </a:cxn>
                    <a:cxn ang="0">
                      <a:pos x="366" y="158"/>
                    </a:cxn>
                    <a:cxn ang="0">
                      <a:pos x="436" y="126"/>
                    </a:cxn>
                    <a:cxn ang="0">
                      <a:pos x="472" y="100"/>
                    </a:cxn>
                    <a:cxn ang="0">
                      <a:pos x="398" y="102"/>
                    </a:cxn>
                    <a:cxn ang="0">
                      <a:pos x="386" y="84"/>
                    </a:cxn>
                    <a:cxn ang="0">
                      <a:pos x="470" y="90"/>
                    </a:cxn>
                    <a:cxn ang="0">
                      <a:pos x="426" y="82"/>
                    </a:cxn>
                    <a:cxn ang="0">
                      <a:pos x="384" y="70"/>
                    </a:cxn>
                    <a:cxn ang="0">
                      <a:pos x="424" y="72"/>
                    </a:cxn>
                    <a:cxn ang="0">
                      <a:pos x="482" y="66"/>
                    </a:cxn>
                    <a:cxn ang="0">
                      <a:pos x="512" y="118"/>
                    </a:cxn>
                    <a:cxn ang="0">
                      <a:pos x="522" y="58"/>
                    </a:cxn>
                    <a:cxn ang="0">
                      <a:pos x="536" y="110"/>
                    </a:cxn>
                    <a:cxn ang="0">
                      <a:pos x="548" y="52"/>
                    </a:cxn>
                    <a:cxn ang="0">
                      <a:pos x="566" y="102"/>
                    </a:cxn>
                    <a:cxn ang="0">
                      <a:pos x="908" y="0"/>
                    </a:cxn>
                  </a:cxnLst>
                  <a:rect l="0" t="0" r="r" b="b"/>
                  <a:pathLst>
                    <a:path w="1056" h="604">
                      <a:moveTo>
                        <a:pt x="1050" y="8"/>
                      </a:moveTo>
                      <a:lnTo>
                        <a:pt x="1056" y="590"/>
                      </a:lnTo>
                      <a:lnTo>
                        <a:pt x="526" y="604"/>
                      </a:lnTo>
                      <a:lnTo>
                        <a:pt x="512" y="584"/>
                      </a:lnTo>
                      <a:lnTo>
                        <a:pt x="526" y="574"/>
                      </a:lnTo>
                      <a:lnTo>
                        <a:pt x="510" y="566"/>
                      </a:lnTo>
                      <a:lnTo>
                        <a:pt x="510" y="548"/>
                      </a:lnTo>
                      <a:lnTo>
                        <a:pt x="532" y="532"/>
                      </a:lnTo>
                      <a:lnTo>
                        <a:pt x="530" y="520"/>
                      </a:lnTo>
                      <a:lnTo>
                        <a:pt x="490" y="528"/>
                      </a:lnTo>
                      <a:lnTo>
                        <a:pt x="486" y="514"/>
                      </a:lnTo>
                      <a:lnTo>
                        <a:pt x="470" y="514"/>
                      </a:lnTo>
                      <a:lnTo>
                        <a:pt x="474" y="496"/>
                      </a:lnTo>
                      <a:lnTo>
                        <a:pt x="462" y="492"/>
                      </a:lnTo>
                      <a:lnTo>
                        <a:pt x="436" y="508"/>
                      </a:lnTo>
                      <a:lnTo>
                        <a:pt x="430" y="496"/>
                      </a:lnTo>
                      <a:lnTo>
                        <a:pt x="408" y="504"/>
                      </a:lnTo>
                      <a:lnTo>
                        <a:pt x="400" y="516"/>
                      </a:lnTo>
                      <a:lnTo>
                        <a:pt x="388" y="514"/>
                      </a:lnTo>
                      <a:lnTo>
                        <a:pt x="382" y="504"/>
                      </a:lnTo>
                      <a:lnTo>
                        <a:pt x="370" y="506"/>
                      </a:lnTo>
                      <a:lnTo>
                        <a:pt x="312" y="520"/>
                      </a:lnTo>
                      <a:lnTo>
                        <a:pt x="296" y="494"/>
                      </a:lnTo>
                      <a:lnTo>
                        <a:pt x="348" y="462"/>
                      </a:lnTo>
                      <a:lnTo>
                        <a:pt x="340" y="444"/>
                      </a:lnTo>
                      <a:lnTo>
                        <a:pt x="322" y="448"/>
                      </a:lnTo>
                      <a:lnTo>
                        <a:pt x="264" y="470"/>
                      </a:lnTo>
                      <a:lnTo>
                        <a:pt x="250" y="468"/>
                      </a:lnTo>
                      <a:lnTo>
                        <a:pt x="236" y="448"/>
                      </a:lnTo>
                      <a:lnTo>
                        <a:pt x="242" y="438"/>
                      </a:lnTo>
                      <a:lnTo>
                        <a:pt x="260" y="430"/>
                      </a:lnTo>
                      <a:lnTo>
                        <a:pt x="282" y="422"/>
                      </a:lnTo>
                      <a:lnTo>
                        <a:pt x="246" y="428"/>
                      </a:lnTo>
                      <a:lnTo>
                        <a:pt x="220" y="428"/>
                      </a:lnTo>
                      <a:lnTo>
                        <a:pt x="180" y="432"/>
                      </a:lnTo>
                      <a:lnTo>
                        <a:pt x="162" y="422"/>
                      </a:lnTo>
                      <a:lnTo>
                        <a:pt x="120" y="422"/>
                      </a:lnTo>
                      <a:lnTo>
                        <a:pt x="114" y="444"/>
                      </a:lnTo>
                      <a:lnTo>
                        <a:pt x="122" y="458"/>
                      </a:lnTo>
                      <a:lnTo>
                        <a:pt x="126" y="484"/>
                      </a:lnTo>
                      <a:lnTo>
                        <a:pt x="110" y="478"/>
                      </a:lnTo>
                      <a:lnTo>
                        <a:pt x="112" y="490"/>
                      </a:lnTo>
                      <a:lnTo>
                        <a:pt x="124" y="508"/>
                      </a:lnTo>
                      <a:lnTo>
                        <a:pt x="106" y="512"/>
                      </a:lnTo>
                      <a:lnTo>
                        <a:pt x="94" y="502"/>
                      </a:lnTo>
                      <a:lnTo>
                        <a:pt x="104" y="480"/>
                      </a:lnTo>
                      <a:lnTo>
                        <a:pt x="92" y="482"/>
                      </a:lnTo>
                      <a:lnTo>
                        <a:pt x="96" y="440"/>
                      </a:lnTo>
                      <a:lnTo>
                        <a:pt x="106" y="420"/>
                      </a:lnTo>
                      <a:lnTo>
                        <a:pt x="76" y="418"/>
                      </a:lnTo>
                      <a:lnTo>
                        <a:pt x="58" y="404"/>
                      </a:lnTo>
                      <a:lnTo>
                        <a:pt x="38" y="390"/>
                      </a:lnTo>
                      <a:lnTo>
                        <a:pt x="34" y="378"/>
                      </a:lnTo>
                      <a:lnTo>
                        <a:pt x="50" y="374"/>
                      </a:lnTo>
                      <a:lnTo>
                        <a:pt x="32" y="334"/>
                      </a:lnTo>
                      <a:lnTo>
                        <a:pt x="20" y="324"/>
                      </a:lnTo>
                      <a:lnTo>
                        <a:pt x="0" y="318"/>
                      </a:lnTo>
                      <a:lnTo>
                        <a:pt x="8" y="308"/>
                      </a:lnTo>
                      <a:lnTo>
                        <a:pt x="22" y="292"/>
                      </a:lnTo>
                      <a:lnTo>
                        <a:pt x="2" y="270"/>
                      </a:lnTo>
                      <a:lnTo>
                        <a:pt x="20" y="264"/>
                      </a:lnTo>
                      <a:lnTo>
                        <a:pt x="50" y="286"/>
                      </a:lnTo>
                      <a:lnTo>
                        <a:pt x="116" y="286"/>
                      </a:lnTo>
                      <a:lnTo>
                        <a:pt x="136" y="276"/>
                      </a:lnTo>
                      <a:lnTo>
                        <a:pt x="138" y="260"/>
                      </a:lnTo>
                      <a:lnTo>
                        <a:pt x="126" y="252"/>
                      </a:lnTo>
                      <a:lnTo>
                        <a:pt x="140" y="242"/>
                      </a:lnTo>
                      <a:lnTo>
                        <a:pt x="156" y="250"/>
                      </a:lnTo>
                      <a:lnTo>
                        <a:pt x="176" y="260"/>
                      </a:lnTo>
                      <a:lnTo>
                        <a:pt x="200" y="256"/>
                      </a:lnTo>
                      <a:lnTo>
                        <a:pt x="222" y="246"/>
                      </a:lnTo>
                      <a:lnTo>
                        <a:pt x="254" y="240"/>
                      </a:lnTo>
                      <a:lnTo>
                        <a:pt x="346" y="206"/>
                      </a:lnTo>
                      <a:lnTo>
                        <a:pt x="398" y="180"/>
                      </a:lnTo>
                      <a:lnTo>
                        <a:pt x="408" y="172"/>
                      </a:lnTo>
                      <a:lnTo>
                        <a:pt x="366" y="158"/>
                      </a:lnTo>
                      <a:lnTo>
                        <a:pt x="394" y="120"/>
                      </a:lnTo>
                      <a:lnTo>
                        <a:pt x="436" y="126"/>
                      </a:lnTo>
                      <a:lnTo>
                        <a:pt x="474" y="122"/>
                      </a:lnTo>
                      <a:lnTo>
                        <a:pt x="472" y="100"/>
                      </a:lnTo>
                      <a:lnTo>
                        <a:pt x="414" y="106"/>
                      </a:lnTo>
                      <a:lnTo>
                        <a:pt x="398" y="102"/>
                      </a:lnTo>
                      <a:lnTo>
                        <a:pt x="378" y="94"/>
                      </a:lnTo>
                      <a:cubicBezTo>
                        <a:pt x="384" y="83"/>
                        <a:pt x="380" y="84"/>
                        <a:pt x="386" y="84"/>
                      </a:cubicBezTo>
                      <a:lnTo>
                        <a:pt x="420" y="98"/>
                      </a:lnTo>
                      <a:lnTo>
                        <a:pt x="470" y="90"/>
                      </a:lnTo>
                      <a:lnTo>
                        <a:pt x="470" y="74"/>
                      </a:lnTo>
                      <a:lnTo>
                        <a:pt x="426" y="82"/>
                      </a:lnTo>
                      <a:lnTo>
                        <a:pt x="402" y="78"/>
                      </a:lnTo>
                      <a:cubicBezTo>
                        <a:pt x="396" y="75"/>
                        <a:pt x="384" y="70"/>
                        <a:pt x="384" y="70"/>
                      </a:cubicBezTo>
                      <a:lnTo>
                        <a:pt x="392" y="60"/>
                      </a:lnTo>
                      <a:lnTo>
                        <a:pt x="424" y="72"/>
                      </a:lnTo>
                      <a:lnTo>
                        <a:pt x="454" y="68"/>
                      </a:lnTo>
                      <a:lnTo>
                        <a:pt x="482" y="66"/>
                      </a:lnTo>
                      <a:lnTo>
                        <a:pt x="484" y="122"/>
                      </a:lnTo>
                      <a:lnTo>
                        <a:pt x="512" y="118"/>
                      </a:lnTo>
                      <a:lnTo>
                        <a:pt x="510" y="62"/>
                      </a:lnTo>
                      <a:lnTo>
                        <a:pt x="522" y="58"/>
                      </a:lnTo>
                      <a:lnTo>
                        <a:pt x="524" y="114"/>
                      </a:lnTo>
                      <a:lnTo>
                        <a:pt x="536" y="110"/>
                      </a:lnTo>
                      <a:lnTo>
                        <a:pt x="536" y="54"/>
                      </a:lnTo>
                      <a:lnTo>
                        <a:pt x="548" y="52"/>
                      </a:lnTo>
                      <a:lnTo>
                        <a:pt x="548" y="110"/>
                      </a:lnTo>
                      <a:lnTo>
                        <a:pt x="566" y="102"/>
                      </a:lnTo>
                      <a:lnTo>
                        <a:pt x="564" y="20"/>
                      </a:lnTo>
                      <a:lnTo>
                        <a:pt x="908" y="0"/>
                      </a:lnTo>
                      <a:lnTo>
                        <a:pt x="1050" y="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7372" name="Freeform 28"/>
                <p:cNvSpPr>
                  <a:spLocks/>
                </p:cNvSpPr>
                <p:nvPr/>
              </p:nvSpPr>
              <p:spPr bwMode="ltGray">
                <a:xfrm>
                  <a:off x="2242" y="2912"/>
                  <a:ext cx="204" cy="110"/>
                </a:xfrm>
                <a:custGeom>
                  <a:avLst/>
                  <a:gdLst/>
                  <a:ahLst/>
                  <a:cxnLst>
                    <a:cxn ang="0">
                      <a:pos x="190" y="0"/>
                    </a:cxn>
                    <a:cxn ang="0">
                      <a:pos x="110" y="16"/>
                    </a:cxn>
                    <a:cxn ang="0">
                      <a:pos x="112" y="22"/>
                    </a:cxn>
                    <a:cxn ang="0">
                      <a:pos x="172" y="14"/>
                    </a:cxn>
                    <a:cxn ang="0">
                      <a:pos x="170" y="26"/>
                    </a:cxn>
                    <a:cxn ang="0">
                      <a:pos x="110" y="38"/>
                    </a:cxn>
                    <a:cxn ang="0">
                      <a:pos x="112" y="50"/>
                    </a:cxn>
                    <a:cxn ang="0">
                      <a:pos x="174" y="34"/>
                    </a:cxn>
                    <a:cxn ang="0">
                      <a:pos x="178" y="80"/>
                    </a:cxn>
                    <a:cxn ang="0">
                      <a:pos x="120" y="84"/>
                    </a:cxn>
                    <a:cxn ang="0">
                      <a:pos x="74" y="44"/>
                    </a:cxn>
                    <a:cxn ang="0">
                      <a:pos x="74" y="56"/>
                    </a:cxn>
                    <a:cxn ang="0">
                      <a:pos x="110" y="86"/>
                    </a:cxn>
                    <a:cxn ang="0">
                      <a:pos x="46" y="94"/>
                    </a:cxn>
                    <a:cxn ang="0">
                      <a:pos x="46" y="30"/>
                    </a:cxn>
                    <a:cxn ang="0">
                      <a:pos x="30" y="34"/>
                    </a:cxn>
                    <a:cxn ang="0">
                      <a:pos x="34" y="94"/>
                    </a:cxn>
                    <a:cxn ang="0">
                      <a:pos x="12" y="88"/>
                    </a:cxn>
                    <a:cxn ang="0">
                      <a:pos x="12" y="32"/>
                    </a:cxn>
                    <a:cxn ang="0">
                      <a:pos x="0" y="28"/>
                    </a:cxn>
                    <a:cxn ang="0">
                      <a:pos x="4" y="92"/>
                    </a:cxn>
                    <a:cxn ang="0">
                      <a:pos x="70" y="110"/>
                    </a:cxn>
                    <a:cxn ang="0">
                      <a:pos x="182" y="98"/>
                    </a:cxn>
                    <a:cxn ang="0">
                      <a:pos x="204" y="72"/>
                    </a:cxn>
                    <a:cxn ang="0">
                      <a:pos x="190" y="0"/>
                    </a:cxn>
                  </a:cxnLst>
                  <a:rect l="0" t="0" r="r" b="b"/>
                  <a:pathLst>
                    <a:path w="204" h="110">
                      <a:moveTo>
                        <a:pt x="190" y="0"/>
                      </a:moveTo>
                      <a:lnTo>
                        <a:pt x="110" y="16"/>
                      </a:lnTo>
                      <a:lnTo>
                        <a:pt x="112" y="22"/>
                      </a:lnTo>
                      <a:lnTo>
                        <a:pt x="172" y="14"/>
                      </a:lnTo>
                      <a:lnTo>
                        <a:pt x="170" y="26"/>
                      </a:lnTo>
                      <a:lnTo>
                        <a:pt x="110" y="38"/>
                      </a:lnTo>
                      <a:lnTo>
                        <a:pt x="112" y="50"/>
                      </a:lnTo>
                      <a:lnTo>
                        <a:pt x="174" y="34"/>
                      </a:lnTo>
                      <a:lnTo>
                        <a:pt x="178" y="80"/>
                      </a:lnTo>
                      <a:lnTo>
                        <a:pt x="120" y="84"/>
                      </a:lnTo>
                      <a:lnTo>
                        <a:pt x="74" y="44"/>
                      </a:lnTo>
                      <a:lnTo>
                        <a:pt x="74" y="56"/>
                      </a:lnTo>
                      <a:lnTo>
                        <a:pt x="110" y="86"/>
                      </a:lnTo>
                      <a:lnTo>
                        <a:pt x="46" y="94"/>
                      </a:lnTo>
                      <a:lnTo>
                        <a:pt x="46" y="30"/>
                      </a:lnTo>
                      <a:cubicBezTo>
                        <a:pt x="29" y="32"/>
                        <a:pt x="30" y="27"/>
                        <a:pt x="30" y="34"/>
                      </a:cubicBezTo>
                      <a:lnTo>
                        <a:pt x="34" y="94"/>
                      </a:lnTo>
                      <a:lnTo>
                        <a:pt x="12" y="88"/>
                      </a:lnTo>
                      <a:lnTo>
                        <a:pt x="12" y="32"/>
                      </a:lnTo>
                      <a:lnTo>
                        <a:pt x="0" y="28"/>
                      </a:lnTo>
                      <a:lnTo>
                        <a:pt x="4" y="92"/>
                      </a:lnTo>
                      <a:lnTo>
                        <a:pt x="70" y="110"/>
                      </a:lnTo>
                      <a:lnTo>
                        <a:pt x="182" y="98"/>
                      </a:lnTo>
                      <a:lnTo>
                        <a:pt x="204" y="72"/>
                      </a:lnTo>
                      <a:lnTo>
                        <a:pt x="190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7373" name="Freeform 29"/>
                <p:cNvSpPr>
                  <a:spLocks/>
                </p:cNvSpPr>
                <p:nvPr/>
              </p:nvSpPr>
              <p:spPr bwMode="ltGray">
                <a:xfrm>
                  <a:off x="2874" y="2868"/>
                  <a:ext cx="914" cy="584"/>
                </a:xfrm>
                <a:custGeom>
                  <a:avLst/>
                  <a:gdLst/>
                  <a:ahLst/>
                  <a:cxnLst>
                    <a:cxn ang="0">
                      <a:pos x="440" y="28"/>
                    </a:cxn>
                    <a:cxn ang="0">
                      <a:pos x="440" y="36"/>
                    </a:cxn>
                    <a:cxn ang="0">
                      <a:pos x="282" y="56"/>
                    </a:cxn>
                    <a:cxn ang="0">
                      <a:pos x="470" y="42"/>
                    </a:cxn>
                    <a:cxn ang="0">
                      <a:pos x="284" y="66"/>
                    </a:cxn>
                    <a:cxn ang="0">
                      <a:pos x="352" y="88"/>
                    </a:cxn>
                    <a:cxn ang="0">
                      <a:pos x="464" y="82"/>
                    </a:cxn>
                    <a:cxn ang="0">
                      <a:pos x="484" y="102"/>
                    </a:cxn>
                    <a:cxn ang="0">
                      <a:pos x="468" y="130"/>
                    </a:cxn>
                    <a:cxn ang="0">
                      <a:pos x="544" y="182"/>
                    </a:cxn>
                    <a:cxn ang="0">
                      <a:pos x="708" y="206"/>
                    </a:cxn>
                    <a:cxn ang="0">
                      <a:pos x="768" y="186"/>
                    </a:cxn>
                    <a:cxn ang="0">
                      <a:pos x="764" y="210"/>
                    </a:cxn>
                    <a:cxn ang="0">
                      <a:pos x="786" y="240"/>
                    </a:cxn>
                    <a:cxn ang="0">
                      <a:pos x="882" y="224"/>
                    </a:cxn>
                    <a:cxn ang="0">
                      <a:pos x="910" y="214"/>
                    </a:cxn>
                    <a:cxn ang="0">
                      <a:pos x="904" y="248"/>
                    </a:cxn>
                    <a:cxn ang="0">
                      <a:pos x="908" y="262"/>
                    </a:cxn>
                    <a:cxn ang="0">
                      <a:pos x="904" y="282"/>
                    </a:cxn>
                    <a:cxn ang="0">
                      <a:pos x="868" y="342"/>
                    </a:cxn>
                    <a:cxn ang="0">
                      <a:pos x="828" y="358"/>
                    </a:cxn>
                    <a:cxn ang="0">
                      <a:pos x="806" y="414"/>
                    </a:cxn>
                    <a:cxn ang="0">
                      <a:pos x="790" y="430"/>
                    </a:cxn>
                    <a:cxn ang="0">
                      <a:pos x="802" y="472"/>
                    </a:cxn>
                    <a:cxn ang="0">
                      <a:pos x="784" y="452"/>
                    </a:cxn>
                    <a:cxn ang="0">
                      <a:pos x="770" y="440"/>
                    </a:cxn>
                    <a:cxn ang="0">
                      <a:pos x="782" y="380"/>
                    </a:cxn>
                    <a:cxn ang="0">
                      <a:pos x="624" y="398"/>
                    </a:cxn>
                    <a:cxn ang="0">
                      <a:pos x="644" y="430"/>
                    </a:cxn>
                    <a:cxn ang="0">
                      <a:pos x="598" y="436"/>
                    </a:cxn>
                    <a:cxn ang="0">
                      <a:pos x="516" y="400"/>
                    </a:cxn>
                    <a:cxn ang="0">
                      <a:pos x="558" y="444"/>
                    </a:cxn>
                    <a:cxn ang="0">
                      <a:pos x="586" y="476"/>
                    </a:cxn>
                    <a:cxn ang="0">
                      <a:pos x="520" y="470"/>
                    </a:cxn>
                    <a:cxn ang="0">
                      <a:pos x="486" y="480"/>
                    </a:cxn>
                    <a:cxn ang="0">
                      <a:pos x="440" y="478"/>
                    </a:cxn>
                    <a:cxn ang="0">
                      <a:pos x="368" y="512"/>
                    </a:cxn>
                    <a:cxn ang="0">
                      <a:pos x="320" y="520"/>
                    </a:cxn>
                    <a:cxn ang="0">
                      <a:pos x="336" y="550"/>
                    </a:cxn>
                    <a:cxn ang="0">
                      <a:pos x="8" y="584"/>
                    </a:cxn>
                    <a:cxn ang="0">
                      <a:pos x="264" y="8"/>
                    </a:cxn>
                  </a:cxnLst>
                  <a:rect l="0" t="0" r="r" b="b"/>
                  <a:pathLst>
                    <a:path w="914" h="584">
                      <a:moveTo>
                        <a:pt x="282" y="22"/>
                      </a:moveTo>
                      <a:lnTo>
                        <a:pt x="440" y="28"/>
                      </a:lnTo>
                      <a:lnTo>
                        <a:pt x="468" y="18"/>
                      </a:lnTo>
                      <a:lnTo>
                        <a:pt x="440" y="36"/>
                      </a:lnTo>
                      <a:lnTo>
                        <a:pt x="280" y="36"/>
                      </a:lnTo>
                      <a:lnTo>
                        <a:pt x="282" y="56"/>
                      </a:lnTo>
                      <a:lnTo>
                        <a:pt x="440" y="52"/>
                      </a:lnTo>
                      <a:lnTo>
                        <a:pt x="470" y="42"/>
                      </a:lnTo>
                      <a:lnTo>
                        <a:pt x="440" y="64"/>
                      </a:lnTo>
                      <a:lnTo>
                        <a:pt x="284" y="66"/>
                      </a:lnTo>
                      <a:lnTo>
                        <a:pt x="298" y="78"/>
                      </a:lnTo>
                      <a:lnTo>
                        <a:pt x="352" y="88"/>
                      </a:lnTo>
                      <a:lnTo>
                        <a:pt x="430" y="84"/>
                      </a:lnTo>
                      <a:lnTo>
                        <a:pt x="464" y="82"/>
                      </a:lnTo>
                      <a:lnTo>
                        <a:pt x="466" y="102"/>
                      </a:lnTo>
                      <a:lnTo>
                        <a:pt x="484" y="102"/>
                      </a:lnTo>
                      <a:lnTo>
                        <a:pt x="488" y="120"/>
                      </a:lnTo>
                      <a:lnTo>
                        <a:pt x="468" y="130"/>
                      </a:lnTo>
                      <a:lnTo>
                        <a:pt x="476" y="148"/>
                      </a:lnTo>
                      <a:lnTo>
                        <a:pt x="544" y="182"/>
                      </a:lnTo>
                      <a:lnTo>
                        <a:pt x="636" y="202"/>
                      </a:lnTo>
                      <a:lnTo>
                        <a:pt x="708" y="206"/>
                      </a:lnTo>
                      <a:lnTo>
                        <a:pt x="742" y="196"/>
                      </a:lnTo>
                      <a:lnTo>
                        <a:pt x="768" y="186"/>
                      </a:lnTo>
                      <a:lnTo>
                        <a:pt x="778" y="194"/>
                      </a:lnTo>
                      <a:lnTo>
                        <a:pt x="764" y="210"/>
                      </a:lnTo>
                      <a:lnTo>
                        <a:pt x="766" y="228"/>
                      </a:lnTo>
                      <a:lnTo>
                        <a:pt x="786" y="240"/>
                      </a:lnTo>
                      <a:lnTo>
                        <a:pt x="838" y="236"/>
                      </a:lnTo>
                      <a:lnTo>
                        <a:pt x="882" y="224"/>
                      </a:lnTo>
                      <a:lnTo>
                        <a:pt x="902" y="204"/>
                      </a:lnTo>
                      <a:lnTo>
                        <a:pt x="910" y="214"/>
                      </a:lnTo>
                      <a:lnTo>
                        <a:pt x="896" y="232"/>
                      </a:lnTo>
                      <a:lnTo>
                        <a:pt x="904" y="248"/>
                      </a:lnTo>
                      <a:lnTo>
                        <a:pt x="894" y="260"/>
                      </a:lnTo>
                      <a:lnTo>
                        <a:pt x="908" y="262"/>
                      </a:lnTo>
                      <a:lnTo>
                        <a:pt x="914" y="274"/>
                      </a:lnTo>
                      <a:lnTo>
                        <a:pt x="904" y="282"/>
                      </a:lnTo>
                      <a:lnTo>
                        <a:pt x="856" y="328"/>
                      </a:lnTo>
                      <a:lnTo>
                        <a:pt x="868" y="342"/>
                      </a:lnTo>
                      <a:lnTo>
                        <a:pt x="844" y="358"/>
                      </a:lnTo>
                      <a:lnTo>
                        <a:pt x="828" y="358"/>
                      </a:lnTo>
                      <a:lnTo>
                        <a:pt x="792" y="378"/>
                      </a:lnTo>
                      <a:lnTo>
                        <a:pt x="806" y="414"/>
                      </a:lnTo>
                      <a:lnTo>
                        <a:pt x="802" y="442"/>
                      </a:lnTo>
                      <a:lnTo>
                        <a:pt x="790" y="430"/>
                      </a:lnTo>
                      <a:lnTo>
                        <a:pt x="790" y="450"/>
                      </a:lnTo>
                      <a:lnTo>
                        <a:pt x="802" y="472"/>
                      </a:lnTo>
                      <a:lnTo>
                        <a:pt x="774" y="472"/>
                      </a:lnTo>
                      <a:lnTo>
                        <a:pt x="784" y="452"/>
                      </a:lnTo>
                      <a:lnTo>
                        <a:pt x="786" y="428"/>
                      </a:lnTo>
                      <a:lnTo>
                        <a:pt x="770" y="440"/>
                      </a:lnTo>
                      <a:lnTo>
                        <a:pt x="774" y="398"/>
                      </a:lnTo>
                      <a:lnTo>
                        <a:pt x="782" y="380"/>
                      </a:lnTo>
                      <a:lnTo>
                        <a:pt x="686" y="396"/>
                      </a:lnTo>
                      <a:lnTo>
                        <a:pt x="624" y="398"/>
                      </a:lnTo>
                      <a:lnTo>
                        <a:pt x="642" y="418"/>
                      </a:lnTo>
                      <a:lnTo>
                        <a:pt x="644" y="430"/>
                      </a:lnTo>
                      <a:lnTo>
                        <a:pt x="626" y="442"/>
                      </a:lnTo>
                      <a:lnTo>
                        <a:pt x="598" y="436"/>
                      </a:lnTo>
                      <a:lnTo>
                        <a:pt x="532" y="406"/>
                      </a:lnTo>
                      <a:lnTo>
                        <a:pt x="516" y="400"/>
                      </a:lnTo>
                      <a:lnTo>
                        <a:pt x="496" y="424"/>
                      </a:lnTo>
                      <a:lnTo>
                        <a:pt x="558" y="444"/>
                      </a:lnTo>
                      <a:lnTo>
                        <a:pt x="588" y="462"/>
                      </a:lnTo>
                      <a:lnTo>
                        <a:pt x="586" y="476"/>
                      </a:lnTo>
                      <a:lnTo>
                        <a:pt x="570" y="494"/>
                      </a:lnTo>
                      <a:lnTo>
                        <a:pt x="520" y="470"/>
                      </a:lnTo>
                      <a:lnTo>
                        <a:pt x="500" y="482"/>
                      </a:lnTo>
                      <a:lnTo>
                        <a:pt x="486" y="480"/>
                      </a:lnTo>
                      <a:lnTo>
                        <a:pt x="448" y="462"/>
                      </a:lnTo>
                      <a:lnTo>
                        <a:pt x="440" y="478"/>
                      </a:lnTo>
                      <a:lnTo>
                        <a:pt x="388" y="476"/>
                      </a:lnTo>
                      <a:lnTo>
                        <a:pt x="368" y="512"/>
                      </a:lnTo>
                      <a:lnTo>
                        <a:pt x="328" y="508"/>
                      </a:lnTo>
                      <a:lnTo>
                        <a:pt x="320" y="520"/>
                      </a:lnTo>
                      <a:lnTo>
                        <a:pt x="332" y="534"/>
                      </a:lnTo>
                      <a:lnTo>
                        <a:pt x="336" y="550"/>
                      </a:lnTo>
                      <a:lnTo>
                        <a:pt x="308" y="580"/>
                      </a:lnTo>
                      <a:lnTo>
                        <a:pt x="8" y="584"/>
                      </a:lnTo>
                      <a:lnTo>
                        <a:pt x="0" y="0"/>
                      </a:lnTo>
                      <a:lnTo>
                        <a:pt x="264" y="8"/>
                      </a:lnTo>
                      <a:lnTo>
                        <a:pt x="282" y="2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7374" name="Freeform 30"/>
                <p:cNvSpPr>
                  <a:spLocks/>
                </p:cNvSpPr>
                <p:nvPr/>
              </p:nvSpPr>
              <p:spPr bwMode="ltGray">
                <a:xfrm>
                  <a:off x="3174" y="2896"/>
                  <a:ext cx="148" cy="92"/>
                </a:xfrm>
                <a:custGeom>
                  <a:avLst/>
                  <a:gdLst/>
                  <a:ahLst/>
                  <a:cxnLst>
                    <a:cxn ang="0">
                      <a:pos x="0" y="82"/>
                    </a:cxn>
                    <a:cxn ang="0">
                      <a:pos x="4" y="2"/>
                    </a:cxn>
                    <a:cxn ang="0">
                      <a:pos x="18" y="0"/>
                    </a:cxn>
                    <a:cxn ang="0">
                      <a:pos x="12" y="74"/>
                    </a:cxn>
                    <a:cxn ang="0">
                      <a:pos x="44" y="78"/>
                    </a:cxn>
                    <a:cxn ang="0">
                      <a:pos x="46" y="2"/>
                    </a:cxn>
                    <a:cxn ang="0">
                      <a:pos x="58" y="2"/>
                    </a:cxn>
                    <a:cxn ang="0">
                      <a:pos x="56" y="72"/>
                    </a:cxn>
                    <a:cxn ang="0">
                      <a:pos x="94" y="70"/>
                    </a:cxn>
                    <a:cxn ang="0">
                      <a:pos x="92" y="2"/>
                    </a:cxn>
                    <a:cxn ang="0">
                      <a:pos x="106" y="4"/>
                    </a:cxn>
                    <a:cxn ang="0">
                      <a:pos x="104" y="68"/>
                    </a:cxn>
                    <a:cxn ang="0">
                      <a:pos x="136" y="64"/>
                    </a:cxn>
                    <a:cxn ang="0">
                      <a:pos x="128" y="0"/>
                    </a:cxn>
                    <a:cxn ang="0">
                      <a:pos x="142" y="2"/>
                    </a:cxn>
                    <a:cxn ang="0">
                      <a:pos x="148" y="70"/>
                    </a:cxn>
                    <a:cxn ang="0">
                      <a:pos x="60" y="88"/>
                    </a:cxn>
                    <a:cxn ang="0">
                      <a:pos x="8" y="92"/>
                    </a:cxn>
                    <a:cxn ang="0">
                      <a:pos x="0" y="82"/>
                    </a:cxn>
                  </a:cxnLst>
                  <a:rect l="0" t="0" r="r" b="b"/>
                  <a:pathLst>
                    <a:path w="148" h="92">
                      <a:moveTo>
                        <a:pt x="0" y="82"/>
                      </a:moveTo>
                      <a:lnTo>
                        <a:pt x="4" y="2"/>
                      </a:lnTo>
                      <a:lnTo>
                        <a:pt x="18" y="0"/>
                      </a:lnTo>
                      <a:lnTo>
                        <a:pt x="12" y="74"/>
                      </a:lnTo>
                      <a:lnTo>
                        <a:pt x="44" y="78"/>
                      </a:lnTo>
                      <a:lnTo>
                        <a:pt x="46" y="2"/>
                      </a:lnTo>
                      <a:lnTo>
                        <a:pt x="58" y="2"/>
                      </a:lnTo>
                      <a:lnTo>
                        <a:pt x="56" y="72"/>
                      </a:lnTo>
                      <a:lnTo>
                        <a:pt x="94" y="70"/>
                      </a:lnTo>
                      <a:lnTo>
                        <a:pt x="92" y="2"/>
                      </a:lnTo>
                      <a:lnTo>
                        <a:pt x="106" y="4"/>
                      </a:lnTo>
                      <a:lnTo>
                        <a:pt x="104" y="68"/>
                      </a:lnTo>
                      <a:lnTo>
                        <a:pt x="136" y="64"/>
                      </a:lnTo>
                      <a:lnTo>
                        <a:pt x="128" y="0"/>
                      </a:lnTo>
                      <a:lnTo>
                        <a:pt x="142" y="2"/>
                      </a:lnTo>
                      <a:lnTo>
                        <a:pt x="148" y="70"/>
                      </a:lnTo>
                      <a:lnTo>
                        <a:pt x="60" y="88"/>
                      </a:lnTo>
                      <a:lnTo>
                        <a:pt x="8" y="92"/>
                      </a:lnTo>
                      <a:lnTo>
                        <a:pt x="0" y="8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7375" name="Freeform 31"/>
              <p:cNvSpPr>
                <a:spLocks/>
              </p:cNvSpPr>
              <p:nvPr/>
            </p:nvSpPr>
            <p:spPr bwMode="ltGray">
              <a:xfrm>
                <a:off x="1754" y="3426"/>
                <a:ext cx="1156" cy="604"/>
              </a:xfrm>
              <a:custGeom>
                <a:avLst/>
                <a:gdLst/>
                <a:ahLst/>
                <a:cxnLst>
                  <a:cxn ang="0">
                    <a:pos x="1156" y="600"/>
                  </a:cxn>
                  <a:cxn ang="0">
                    <a:pos x="558" y="584"/>
                  </a:cxn>
                  <a:cxn ang="0">
                    <a:pos x="555" y="566"/>
                  </a:cxn>
                  <a:cxn ang="0">
                    <a:pos x="579" y="532"/>
                  </a:cxn>
                  <a:cxn ang="0">
                    <a:pos x="534" y="528"/>
                  </a:cxn>
                  <a:cxn ang="0">
                    <a:pos x="512" y="514"/>
                  </a:cxn>
                  <a:cxn ang="0">
                    <a:pos x="503" y="492"/>
                  </a:cxn>
                  <a:cxn ang="0">
                    <a:pos x="468" y="496"/>
                  </a:cxn>
                  <a:cxn ang="0">
                    <a:pos x="436" y="516"/>
                  </a:cxn>
                  <a:cxn ang="0">
                    <a:pos x="416" y="504"/>
                  </a:cxn>
                  <a:cxn ang="0">
                    <a:pos x="340" y="520"/>
                  </a:cxn>
                  <a:cxn ang="0">
                    <a:pos x="379" y="462"/>
                  </a:cxn>
                  <a:cxn ang="0">
                    <a:pos x="351" y="448"/>
                  </a:cxn>
                  <a:cxn ang="0">
                    <a:pos x="272" y="468"/>
                  </a:cxn>
                  <a:cxn ang="0">
                    <a:pos x="264" y="438"/>
                  </a:cxn>
                  <a:cxn ang="0">
                    <a:pos x="307" y="422"/>
                  </a:cxn>
                  <a:cxn ang="0">
                    <a:pos x="240" y="428"/>
                  </a:cxn>
                  <a:cxn ang="0">
                    <a:pos x="176" y="422"/>
                  </a:cxn>
                  <a:cxn ang="0">
                    <a:pos x="124" y="444"/>
                  </a:cxn>
                  <a:cxn ang="0">
                    <a:pos x="137" y="484"/>
                  </a:cxn>
                  <a:cxn ang="0">
                    <a:pos x="122" y="490"/>
                  </a:cxn>
                  <a:cxn ang="0">
                    <a:pos x="115" y="512"/>
                  </a:cxn>
                  <a:cxn ang="0">
                    <a:pos x="113" y="480"/>
                  </a:cxn>
                  <a:cxn ang="0">
                    <a:pos x="105" y="440"/>
                  </a:cxn>
                  <a:cxn ang="0">
                    <a:pos x="83" y="418"/>
                  </a:cxn>
                  <a:cxn ang="0">
                    <a:pos x="41" y="390"/>
                  </a:cxn>
                  <a:cxn ang="0">
                    <a:pos x="54" y="374"/>
                  </a:cxn>
                  <a:cxn ang="0">
                    <a:pos x="22" y="324"/>
                  </a:cxn>
                  <a:cxn ang="0">
                    <a:pos x="9" y="308"/>
                  </a:cxn>
                  <a:cxn ang="0">
                    <a:pos x="2" y="270"/>
                  </a:cxn>
                  <a:cxn ang="0">
                    <a:pos x="54" y="286"/>
                  </a:cxn>
                  <a:cxn ang="0">
                    <a:pos x="148" y="276"/>
                  </a:cxn>
                  <a:cxn ang="0">
                    <a:pos x="137" y="252"/>
                  </a:cxn>
                  <a:cxn ang="0">
                    <a:pos x="170" y="250"/>
                  </a:cxn>
                  <a:cxn ang="0">
                    <a:pos x="218" y="256"/>
                  </a:cxn>
                  <a:cxn ang="0">
                    <a:pos x="277" y="240"/>
                  </a:cxn>
                  <a:cxn ang="0">
                    <a:pos x="433" y="180"/>
                  </a:cxn>
                  <a:cxn ang="0">
                    <a:pos x="399" y="158"/>
                  </a:cxn>
                  <a:cxn ang="0">
                    <a:pos x="475" y="126"/>
                  </a:cxn>
                  <a:cxn ang="0">
                    <a:pos x="514" y="100"/>
                  </a:cxn>
                  <a:cxn ang="0">
                    <a:pos x="433" y="102"/>
                  </a:cxn>
                  <a:cxn ang="0">
                    <a:pos x="420" y="84"/>
                  </a:cxn>
                  <a:cxn ang="0">
                    <a:pos x="512" y="90"/>
                  </a:cxn>
                  <a:cxn ang="0">
                    <a:pos x="464" y="82"/>
                  </a:cxn>
                  <a:cxn ang="0">
                    <a:pos x="418" y="70"/>
                  </a:cxn>
                  <a:cxn ang="0">
                    <a:pos x="462" y="72"/>
                  </a:cxn>
                  <a:cxn ang="0">
                    <a:pos x="525" y="66"/>
                  </a:cxn>
                  <a:cxn ang="0">
                    <a:pos x="558" y="118"/>
                  </a:cxn>
                  <a:cxn ang="0">
                    <a:pos x="568" y="58"/>
                  </a:cxn>
                  <a:cxn ang="0">
                    <a:pos x="584" y="110"/>
                  </a:cxn>
                  <a:cxn ang="0">
                    <a:pos x="597" y="52"/>
                  </a:cxn>
                  <a:cxn ang="0">
                    <a:pos x="616" y="102"/>
                  </a:cxn>
                  <a:cxn ang="0">
                    <a:pos x="989" y="0"/>
                  </a:cxn>
                </a:cxnLst>
                <a:rect l="0" t="0" r="r" b="b"/>
                <a:pathLst>
                  <a:path w="1156" h="604">
                    <a:moveTo>
                      <a:pt x="1143" y="8"/>
                    </a:moveTo>
                    <a:lnTo>
                      <a:pt x="1156" y="600"/>
                    </a:lnTo>
                    <a:lnTo>
                      <a:pt x="573" y="604"/>
                    </a:lnTo>
                    <a:lnTo>
                      <a:pt x="558" y="584"/>
                    </a:lnTo>
                    <a:lnTo>
                      <a:pt x="573" y="574"/>
                    </a:lnTo>
                    <a:lnTo>
                      <a:pt x="555" y="566"/>
                    </a:lnTo>
                    <a:lnTo>
                      <a:pt x="555" y="548"/>
                    </a:lnTo>
                    <a:lnTo>
                      <a:pt x="579" y="532"/>
                    </a:lnTo>
                    <a:lnTo>
                      <a:pt x="577" y="520"/>
                    </a:lnTo>
                    <a:lnTo>
                      <a:pt x="534" y="528"/>
                    </a:lnTo>
                    <a:lnTo>
                      <a:pt x="529" y="514"/>
                    </a:lnTo>
                    <a:lnTo>
                      <a:pt x="512" y="514"/>
                    </a:lnTo>
                    <a:lnTo>
                      <a:pt x="516" y="496"/>
                    </a:lnTo>
                    <a:lnTo>
                      <a:pt x="503" y="492"/>
                    </a:lnTo>
                    <a:lnTo>
                      <a:pt x="475" y="508"/>
                    </a:lnTo>
                    <a:lnTo>
                      <a:pt x="468" y="496"/>
                    </a:lnTo>
                    <a:lnTo>
                      <a:pt x="444" y="504"/>
                    </a:lnTo>
                    <a:lnTo>
                      <a:pt x="436" y="516"/>
                    </a:lnTo>
                    <a:lnTo>
                      <a:pt x="423" y="514"/>
                    </a:lnTo>
                    <a:lnTo>
                      <a:pt x="416" y="504"/>
                    </a:lnTo>
                    <a:lnTo>
                      <a:pt x="403" y="506"/>
                    </a:lnTo>
                    <a:lnTo>
                      <a:pt x="340" y="520"/>
                    </a:lnTo>
                    <a:lnTo>
                      <a:pt x="322" y="494"/>
                    </a:lnTo>
                    <a:lnTo>
                      <a:pt x="379" y="462"/>
                    </a:lnTo>
                    <a:lnTo>
                      <a:pt x="370" y="444"/>
                    </a:lnTo>
                    <a:lnTo>
                      <a:pt x="351" y="448"/>
                    </a:lnTo>
                    <a:lnTo>
                      <a:pt x="288" y="470"/>
                    </a:lnTo>
                    <a:lnTo>
                      <a:pt x="272" y="468"/>
                    </a:lnTo>
                    <a:lnTo>
                      <a:pt x="257" y="448"/>
                    </a:lnTo>
                    <a:lnTo>
                      <a:pt x="264" y="438"/>
                    </a:lnTo>
                    <a:lnTo>
                      <a:pt x="283" y="430"/>
                    </a:lnTo>
                    <a:lnTo>
                      <a:pt x="307" y="422"/>
                    </a:lnTo>
                    <a:lnTo>
                      <a:pt x="268" y="428"/>
                    </a:lnTo>
                    <a:lnTo>
                      <a:pt x="240" y="428"/>
                    </a:lnTo>
                    <a:lnTo>
                      <a:pt x="196" y="432"/>
                    </a:lnTo>
                    <a:lnTo>
                      <a:pt x="176" y="422"/>
                    </a:lnTo>
                    <a:lnTo>
                      <a:pt x="131" y="422"/>
                    </a:lnTo>
                    <a:lnTo>
                      <a:pt x="124" y="444"/>
                    </a:lnTo>
                    <a:lnTo>
                      <a:pt x="133" y="458"/>
                    </a:lnTo>
                    <a:lnTo>
                      <a:pt x="137" y="484"/>
                    </a:lnTo>
                    <a:lnTo>
                      <a:pt x="120" y="478"/>
                    </a:lnTo>
                    <a:lnTo>
                      <a:pt x="122" y="490"/>
                    </a:lnTo>
                    <a:lnTo>
                      <a:pt x="135" y="508"/>
                    </a:lnTo>
                    <a:lnTo>
                      <a:pt x="115" y="512"/>
                    </a:lnTo>
                    <a:lnTo>
                      <a:pt x="102" y="502"/>
                    </a:lnTo>
                    <a:lnTo>
                      <a:pt x="113" y="480"/>
                    </a:lnTo>
                    <a:lnTo>
                      <a:pt x="100" y="482"/>
                    </a:lnTo>
                    <a:lnTo>
                      <a:pt x="105" y="440"/>
                    </a:lnTo>
                    <a:lnTo>
                      <a:pt x="115" y="420"/>
                    </a:lnTo>
                    <a:lnTo>
                      <a:pt x="83" y="418"/>
                    </a:lnTo>
                    <a:lnTo>
                      <a:pt x="63" y="404"/>
                    </a:lnTo>
                    <a:lnTo>
                      <a:pt x="41" y="390"/>
                    </a:lnTo>
                    <a:lnTo>
                      <a:pt x="37" y="378"/>
                    </a:lnTo>
                    <a:lnTo>
                      <a:pt x="54" y="374"/>
                    </a:lnTo>
                    <a:lnTo>
                      <a:pt x="35" y="334"/>
                    </a:lnTo>
                    <a:lnTo>
                      <a:pt x="22" y="324"/>
                    </a:lnTo>
                    <a:lnTo>
                      <a:pt x="0" y="318"/>
                    </a:lnTo>
                    <a:lnTo>
                      <a:pt x="9" y="308"/>
                    </a:lnTo>
                    <a:lnTo>
                      <a:pt x="24" y="292"/>
                    </a:lnTo>
                    <a:lnTo>
                      <a:pt x="2" y="270"/>
                    </a:lnTo>
                    <a:lnTo>
                      <a:pt x="22" y="264"/>
                    </a:lnTo>
                    <a:lnTo>
                      <a:pt x="54" y="286"/>
                    </a:lnTo>
                    <a:lnTo>
                      <a:pt x="126" y="286"/>
                    </a:lnTo>
                    <a:lnTo>
                      <a:pt x="148" y="276"/>
                    </a:lnTo>
                    <a:lnTo>
                      <a:pt x="150" y="260"/>
                    </a:lnTo>
                    <a:lnTo>
                      <a:pt x="137" y="252"/>
                    </a:lnTo>
                    <a:lnTo>
                      <a:pt x="152" y="242"/>
                    </a:lnTo>
                    <a:lnTo>
                      <a:pt x="170" y="250"/>
                    </a:lnTo>
                    <a:lnTo>
                      <a:pt x="192" y="260"/>
                    </a:lnTo>
                    <a:lnTo>
                      <a:pt x="218" y="256"/>
                    </a:lnTo>
                    <a:lnTo>
                      <a:pt x="242" y="246"/>
                    </a:lnTo>
                    <a:lnTo>
                      <a:pt x="277" y="240"/>
                    </a:lnTo>
                    <a:lnTo>
                      <a:pt x="377" y="206"/>
                    </a:lnTo>
                    <a:lnTo>
                      <a:pt x="433" y="180"/>
                    </a:lnTo>
                    <a:lnTo>
                      <a:pt x="444" y="172"/>
                    </a:lnTo>
                    <a:lnTo>
                      <a:pt x="399" y="158"/>
                    </a:lnTo>
                    <a:lnTo>
                      <a:pt x="429" y="120"/>
                    </a:lnTo>
                    <a:lnTo>
                      <a:pt x="475" y="126"/>
                    </a:lnTo>
                    <a:lnTo>
                      <a:pt x="516" y="122"/>
                    </a:lnTo>
                    <a:lnTo>
                      <a:pt x="514" y="100"/>
                    </a:lnTo>
                    <a:lnTo>
                      <a:pt x="451" y="106"/>
                    </a:lnTo>
                    <a:lnTo>
                      <a:pt x="433" y="102"/>
                    </a:lnTo>
                    <a:lnTo>
                      <a:pt x="412" y="94"/>
                    </a:lnTo>
                    <a:cubicBezTo>
                      <a:pt x="418" y="83"/>
                      <a:pt x="414" y="84"/>
                      <a:pt x="420" y="84"/>
                    </a:cubicBezTo>
                    <a:lnTo>
                      <a:pt x="457" y="98"/>
                    </a:lnTo>
                    <a:lnTo>
                      <a:pt x="512" y="90"/>
                    </a:lnTo>
                    <a:lnTo>
                      <a:pt x="512" y="74"/>
                    </a:lnTo>
                    <a:lnTo>
                      <a:pt x="464" y="82"/>
                    </a:lnTo>
                    <a:lnTo>
                      <a:pt x="438" y="78"/>
                    </a:lnTo>
                    <a:cubicBezTo>
                      <a:pt x="431" y="75"/>
                      <a:pt x="418" y="70"/>
                      <a:pt x="418" y="70"/>
                    </a:cubicBezTo>
                    <a:lnTo>
                      <a:pt x="427" y="60"/>
                    </a:lnTo>
                    <a:lnTo>
                      <a:pt x="462" y="72"/>
                    </a:lnTo>
                    <a:lnTo>
                      <a:pt x="494" y="68"/>
                    </a:lnTo>
                    <a:lnTo>
                      <a:pt x="525" y="66"/>
                    </a:lnTo>
                    <a:lnTo>
                      <a:pt x="527" y="122"/>
                    </a:lnTo>
                    <a:lnTo>
                      <a:pt x="558" y="118"/>
                    </a:lnTo>
                    <a:lnTo>
                      <a:pt x="555" y="62"/>
                    </a:lnTo>
                    <a:lnTo>
                      <a:pt x="568" y="58"/>
                    </a:lnTo>
                    <a:lnTo>
                      <a:pt x="571" y="114"/>
                    </a:lnTo>
                    <a:lnTo>
                      <a:pt x="584" y="110"/>
                    </a:lnTo>
                    <a:lnTo>
                      <a:pt x="584" y="54"/>
                    </a:lnTo>
                    <a:lnTo>
                      <a:pt x="597" y="52"/>
                    </a:lnTo>
                    <a:lnTo>
                      <a:pt x="597" y="110"/>
                    </a:lnTo>
                    <a:lnTo>
                      <a:pt x="616" y="102"/>
                    </a:lnTo>
                    <a:lnTo>
                      <a:pt x="614" y="20"/>
                    </a:lnTo>
                    <a:lnTo>
                      <a:pt x="989" y="0"/>
                    </a:lnTo>
                    <a:lnTo>
                      <a:pt x="1143" y="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57376" name="Freeform 32"/>
              <p:cNvSpPr>
                <a:spLocks/>
              </p:cNvSpPr>
              <p:nvPr/>
            </p:nvSpPr>
            <p:spPr bwMode="ltGray">
              <a:xfrm>
                <a:off x="2194" y="3470"/>
                <a:ext cx="222" cy="110"/>
              </a:xfrm>
              <a:custGeom>
                <a:avLst/>
                <a:gdLst/>
                <a:ahLst/>
                <a:cxnLst>
                  <a:cxn ang="0">
                    <a:pos x="190" y="0"/>
                  </a:cxn>
                  <a:cxn ang="0">
                    <a:pos x="110" y="16"/>
                  </a:cxn>
                  <a:cxn ang="0">
                    <a:pos x="112" y="22"/>
                  </a:cxn>
                  <a:cxn ang="0">
                    <a:pos x="172" y="14"/>
                  </a:cxn>
                  <a:cxn ang="0">
                    <a:pos x="170" y="26"/>
                  </a:cxn>
                  <a:cxn ang="0">
                    <a:pos x="110" y="38"/>
                  </a:cxn>
                  <a:cxn ang="0">
                    <a:pos x="112" y="50"/>
                  </a:cxn>
                  <a:cxn ang="0">
                    <a:pos x="174" y="34"/>
                  </a:cxn>
                  <a:cxn ang="0">
                    <a:pos x="178" y="80"/>
                  </a:cxn>
                  <a:cxn ang="0">
                    <a:pos x="120" y="84"/>
                  </a:cxn>
                  <a:cxn ang="0">
                    <a:pos x="74" y="44"/>
                  </a:cxn>
                  <a:cxn ang="0">
                    <a:pos x="74" y="56"/>
                  </a:cxn>
                  <a:cxn ang="0">
                    <a:pos x="110" y="86"/>
                  </a:cxn>
                  <a:cxn ang="0">
                    <a:pos x="46" y="94"/>
                  </a:cxn>
                  <a:cxn ang="0">
                    <a:pos x="46" y="30"/>
                  </a:cxn>
                  <a:cxn ang="0">
                    <a:pos x="30" y="34"/>
                  </a:cxn>
                  <a:cxn ang="0">
                    <a:pos x="34" y="94"/>
                  </a:cxn>
                  <a:cxn ang="0">
                    <a:pos x="12" y="88"/>
                  </a:cxn>
                  <a:cxn ang="0">
                    <a:pos x="12" y="32"/>
                  </a:cxn>
                  <a:cxn ang="0">
                    <a:pos x="0" y="28"/>
                  </a:cxn>
                  <a:cxn ang="0">
                    <a:pos x="4" y="92"/>
                  </a:cxn>
                  <a:cxn ang="0">
                    <a:pos x="70" y="110"/>
                  </a:cxn>
                  <a:cxn ang="0">
                    <a:pos x="182" y="98"/>
                  </a:cxn>
                  <a:cxn ang="0">
                    <a:pos x="204" y="72"/>
                  </a:cxn>
                  <a:cxn ang="0">
                    <a:pos x="190" y="0"/>
                  </a:cxn>
                </a:cxnLst>
                <a:rect l="0" t="0" r="r" b="b"/>
                <a:pathLst>
                  <a:path w="204" h="110">
                    <a:moveTo>
                      <a:pt x="190" y="0"/>
                    </a:moveTo>
                    <a:lnTo>
                      <a:pt x="110" y="16"/>
                    </a:lnTo>
                    <a:lnTo>
                      <a:pt x="112" y="22"/>
                    </a:lnTo>
                    <a:lnTo>
                      <a:pt x="172" y="14"/>
                    </a:lnTo>
                    <a:lnTo>
                      <a:pt x="170" y="26"/>
                    </a:lnTo>
                    <a:lnTo>
                      <a:pt x="110" y="38"/>
                    </a:lnTo>
                    <a:lnTo>
                      <a:pt x="112" y="50"/>
                    </a:lnTo>
                    <a:lnTo>
                      <a:pt x="174" y="34"/>
                    </a:lnTo>
                    <a:lnTo>
                      <a:pt x="178" y="80"/>
                    </a:lnTo>
                    <a:lnTo>
                      <a:pt x="120" y="84"/>
                    </a:lnTo>
                    <a:lnTo>
                      <a:pt x="74" y="44"/>
                    </a:lnTo>
                    <a:lnTo>
                      <a:pt x="74" y="56"/>
                    </a:lnTo>
                    <a:lnTo>
                      <a:pt x="110" y="86"/>
                    </a:lnTo>
                    <a:lnTo>
                      <a:pt x="46" y="94"/>
                    </a:lnTo>
                    <a:lnTo>
                      <a:pt x="46" y="30"/>
                    </a:lnTo>
                    <a:cubicBezTo>
                      <a:pt x="29" y="32"/>
                      <a:pt x="30" y="27"/>
                      <a:pt x="30" y="34"/>
                    </a:cubicBezTo>
                    <a:lnTo>
                      <a:pt x="34" y="94"/>
                    </a:lnTo>
                    <a:lnTo>
                      <a:pt x="12" y="88"/>
                    </a:lnTo>
                    <a:lnTo>
                      <a:pt x="12" y="32"/>
                    </a:lnTo>
                    <a:lnTo>
                      <a:pt x="0" y="28"/>
                    </a:lnTo>
                    <a:lnTo>
                      <a:pt x="4" y="92"/>
                    </a:lnTo>
                    <a:lnTo>
                      <a:pt x="70" y="110"/>
                    </a:lnTo>
                    <a:lnTo>
                      <a:pt x="182" y="98"/>
                    </a:lnTo>
                    <a:lnTo>
                      <a:pt x="204" y="72"/>
                    </a:lnTo>
                    <a:lnTo>
                      <a:pt x="19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57377" name="Freeform 33"/>
              <p:cNvSpPr>
                <a:spLocks/>
              </p:cNvSpPr>
              <p:nvPr/>
            </p:nvSpPr>
            <p:spPr bwMode="ltGray">
              <a:xfrm>
                <a:off x="2874" y="3426"/>
                <a:ext cx="1004" cy="606"/>
              </a:xfrm>
              <a:custGeom>
                <a:avLst/>
                <a:gdLst/>
                <a:ahLst/>
                <a:cxnLst>
                  <a:cxn ang="0">
                    <a:pos x="487" y="28"/>
                  </a:cxn>
                  <a:cxn ang="0">
                    <a:pos x="487" y="36"/>
                  </a:cxn>
                  <a:cxn ang="0">
                    <a:pos x="315" y="56"/>
                  </a:cxn>
                  <a:cxn ang="0">
                    <a:pos x="520" y="42"/>
                  </a:cxn>
                  <a:cxn ang="0">
                    <a:pos x="317" y="66"/>
                  </a:cxn>
                  <a:cxn ang="0">
                    <a:pos x="392" y="88"/>
                  </a:cxn>
                  <a:cxn ang="0">
                    <a:pos x="514" y="82"/>
                  </a:cxn>
                  <a:cxn ang="0">
                    <a:pos x="535" y="102"/>
                  </a:cxn>
                  <a:cxn ang="0">
                    <a:pos x="518" y="130"/>
                  </a:cxn>
                  <a:cxn ang="0">
                    <a:pos x="601" y="182"/>
                  </a:cxn>
                  <a:cxn ang="0">
                    <a:pos x="780" y="206"/>
                  </a:cxn>
                  <a:cxn ang="0">
                    <a:pos x="845" y="186"/>
                  </a:cxn>
                  <a:cxn ang="0">
                    <a:pos x="841" y="210"/>
                  </a:cxn>
                  <a:cxn ang="0">
                    <a:pos x="865" y="240"/>
                  </a:cxn>
                  <a:cxn ang="0">
                    <a:pos x="969" y="224"/>
                  </a:cxn>
                  <a:cxn ang="0">
                    <a:pos x="1000" y="214"/>
                  </a:cxn>
                  <a:cxn ang="0">
                    <a:pos x="993" y="248"/>
                  </a:cxn>
                  <a:cxn ang="0">
                    <a:pos x="997" y="262"/>
                  </a:cxn>
                  <a:cxn ang="0">
                    <a:pos x="993" y="282"/>
                  </a:cxn>
                  <a:cxn ang="0">
                    <a:pos x="954" y="342"/>
                  </a:cxn>
                  <a:cxn ang="0">
                    <a:pos x="910" y="358"/>
                  </a:cxn>
                  <a:cxn ang="0">
                    <a:pos x="886" y="414"/>
                  </a:cxn>
                  <a:cxn ang="0">
                    <a:pos x="869" y="430"/>
                  </a:cxn>
                  <a:cxn ang="0">
                    <a:pos x="882" y="472"/>
                  </a:cxn>
                  <a:cxn ang="0">
                    <a:pos x="862" y="452"/>
                  </a:cxn>
                  <a:cxn ang="0">
                    <a:pos x="847" y="440"/>
                  </a:cxn>
                  <a:cxn ang="0">
                    <a:pos x="860" y="380"/>
                  </a:cxn>
                  <a:cxn ang="0">
                    <a:pos x="688" y="398"/>
                  </a:cxn>
                  <a:cxn ang="0">
                    <a:pos x="710" y="430"/>
                  </a:cxn>
                  <a:cxn ang="0">
                    <a:pos x="660" y="436"/>
                  </a:cxn>
                  <a:cxn ang="0">
                    <a:pos x="570" y="400"/>
                  </a:cxn>
                  <a:cxn ang="0">
                    <a:pos x="616" y="444"/>
                  </a:cxn>
                  <a:cxn ang="0">
                    <a:pos x="647" y="476"/>
                  </a:cxn>
                  <a:cxn ang="0">
                    <a:pos x="575" y="470"/>
                  </a:cxn>
                  <a:cxn ang="0">
                    <a:pos x="538" y="480"/>
                  </a:cxn>
                  <a:cxn ang="0">
                    <a:pos x="487" y="478"/>
                  </a:cxn>
                  <a:cxn ang="0">
                    <a:pos x="409" y="512"/>
                  </a:cxn>
                  <a:cxn ang="0">
                    <a:pos x="357" y="520"/>
                  </a:cxn>
                  <a:cxn ang="0">
                    <a:pos x="374" y="550"/>
                  </a:cxn>
                  <a:cxn ang="0">
                    <a:pos x="0" y="606"/>
                  </a:cxn>
                  <a:cxn ang="0">
                    <a:pos x="296" y="8"/>
                  </a:cxn>
                </a:cxnLst>
                <a:rect l="0" t="0" r="r" b="b"/>
                <a:pathLst>
                  <a:path w="1004" h="606">
                    <a:moveTo>
                      <a:pt x="315" y="22"/>
                    </a:moveTo>
                    <a:lnTo>
                      <a:pt x="487" y="28"/>
                    </a:lnTo>
                    <a:lnTo>
                      <a:pt x="518" y="18"/>
                    </a:lnTo>
                    <a:lnTo>
                      <a:pt x="487" y="36"/>
                    </a:lnTo>
                    <a:lnTo>
                      <a:pt x="313" y="36"/>
                    </a:lnTo>
                    <a:lnTo>
                      <a:pt x="315" y="56"/>
                    </a:lnTo>
                    <a:lnTo>
                      <a:pt x="487" y="52"/>
                    </a:lnTo>
                    <a:lnTo>
                      <a:pt x="520" y="42"/>
                    </a:lnTo>
                    <a:lnTo>
                      <a:pt x="487" y="64"/>
                    </a:lnTo>
                    <a:lnTo>
                      <a:pt x="317" y="66"/>
                    </a:lnTo>
                    <a:lnTo>
                      <a:pt x="333" y="78"/>
                    </a:lnTo>
                    <a:lnTo>
                      <a:pt x="392" y="88"/>
                    </a:lnTo>
                    <a:lnTo>
                      <a:pt x="477" y="84"/>
                    </a:lnTo>
                    <a:lnTo>
                      <a:pt x="514" y="82"/>
                    </a:lnTo>
                    <a:lnTo>
                      <a:pt x="516" y="102"/>
                    </a:lnTo>
                    <a:lnTo>
                      <a:pt x="535" y="102"/>
                    </a:lnTo>
                    <a:lnTo>
                      <a:pt x="540" y="120"/>
                    </a:lnTo>
                    <a:lnTo>
                      <a:pt x="518" y="130"/>
                    </a:lnTo>
                    <a:lnTo>
                      <a:pt x="527" y="148"/>
                    </a:lnTo>
                    <a:lnTo>
                      <a:pt x="601" y="182"/>
                    </a:lnTo>
                    <a:lnTo>
                      <a:pt x="701" y="202"/>
                    </a:lnTo>
                    <a:lnTo>
                      <a:pt x="780" y="206"/>
                    </a:lnTo>
                    <a:lnTo>
                      <a:pt x="817" y="196"/>
                    </a:lnTo>
                    <a:lnTo>
                      <a:pt x="845" y="186"/>
                    </a:lnTo>
                    <a:lnTo>
                      <a:pt x="856" y="194"/>
                    </a:lnTo>
                    <a:lnTo>
                      <a:pt x="841" y="210"/>
                    </a:lnTo>
                    <a:lnTo>
                      <a:pt x="843" y="228"/>
                    </a:lnTo>
                    <a:lnTo>
                      <a:pt x="865" y="240"/>
                    </a:lnTo>
                    <a:lnTo>
                      <a:pt x="921" y="236"/>
                    </a:lnTo>
                    <a:lnTo>
                      <a:pt x="969" y="224"/>
                    </a:lnTo>
                    <a:lnTo>
                      <a:pt x="991" y="204"/>
                    </a:lnTo>
                    <a:lnTo>
                      <a:pt x="1000" y="214"/>
                    </a:lnTo>
                    <a:lnTo>
                      <a:pt x="984" y="232"/>
                    </a:lnTo>
                    <a:lnTo>
                      <a:pt x="993" y="248"/>
                    </a:lnTo>
                    <a:lnTo>
                      <a:pt x="982" y="260"/>
                    </a:lnTo>
                    <a:lnTo>
                      <a:pt x="997" y="262"/>
                    </a:lnTo>
                    <a:lnTo>
                      <a:pt x="1004" y="274"/>
                    </a:lnTo>
                    <a:lnTo>
                      <a:pt x="993" y="282"/>
                    </a:lnTo>
                    <a:lnTo>
                      <a:pt x="941" y="328"/>
                    </a:lnTo>
                    <a:lnTo>
                      <a:pt x="954" y="342"/>
                    </a:lnTo>
                    <a:lnTo>
                      <a:pt x="928" y="358"/>
                    </a:lnTo>
                    <a:lnTo>
                      <a:pt x="910" y="358"/>
                    </a:lnTo>
                    <a:lnTo>
                      <a:pt x="871" y="378"/>
                    </a:lnTo>
                    <a:lnTo>
                      <a:pt x="886" y="414"/>
                    </a:lnTo>
                    <a:lnTo>
                      <a:pt x="882" y="442"/>
                    </a:lnTo>
                    <a:lnTo>
                      <a:pt x="869" y="430"/>
                    </a:lnTo>
                    <a:lnTo>
                      <a:pt x="869" y="450"/>
                    </a:lnTo>
                    <a:lnTo>
                      <a:pt x="882" y="472"/>
                    </a:lnTo>
                    <a:lnTo>
                      <a:pt x="851" y="472"/>
                    </a:lnTo>
                    <a:lnTo>
                      <a:pt x="862" y="452"/>
                    </a:lnTo>
                    <a:lnTo>
                      <a:pt x="865" y="428"/>
                    </a:lnTo>
                    <a:lnTo>
                      <a:pt x="847" y="440"/>
                    </a:lnTo>
                    <a:lnTo>
                      <a:pt x="851" y="398"/>
                    </a:lnTo>
                    <a:lnTo>
                      <a:pt x="860" y="380"/>
                    </a:lnTo>
                    <a:lnTo>
                      <a:pt x="756" y="396"/>
                    </a:lnTo>
                    <a:lnTo>
                      <a:pt x="688" y="398"/>
                    </a:lnTo>
                    <a:lnTo>
                      <a:pt x="708" y="418"/>
                    </a:lnTo>
                    <a:lnTo>
                      <a:pt x="710" y="430"/>
                    </a:lnTo>
                    <a:lnTo>
                      <a:pt x="690" y="442"/>
                    </a:lnTo>
                    <a:lnTo>
                      <a:pt x="660" y="436"/>
                    </a:lnTo>
                    <a:lnTo>
                      <a:pt x="588" y="406"/>
                    </a:lnTo>
                    <a:lnTo>
                      <a:pt x="570" y="400"/>
                    </a:lnTo>
                    <a:lnTo>
                      <a:pt x="548" y="424"/>
                    </a:lnTo>
                    <a:lnTo>
                      <a:pt x="616" y="444"/>
                    </a:lnTo>
                    <a:lnTo>
                      <a:pt x="649" y="462"/>
                    </a:lnTo>
                    <a:lnTo>
                      <a:pt x="647" y="476"/>
                    </a:lnTo>
                    <a:lnTo>
                      <a:pt x="629" y="494"/>
                    </a:lnTo>
                    <a:lnTo>
                      <a:pt x="575" y="470"/>
                    </a:lnTo>
                    <a:lnTo>
                      <a:pt x="553" y="482"/>
                    </a:lnTo>
                    <a:lnTo>
                      <a:pt x="538" y="480"/>
                    </a:lnTo>
                    <a:lnTo>
                      <a:pt x="496" y="462"/>
                    </a:lnTo>
                    <a:lnTo>
                      <a:pt x="487" y="478"/>
                    </a:lnTo>
                    <a:lnTo>
                      <a:pt x="431" y="476"/>
                    </a:lnTo>
                    <a:lnTo>
                      <a:pt x="409" y="512"/>
                    </a:lnTo>
                    <a:lnTo>
                      <a:pt x="365" y="508"/>
                    </a:lnTo>
                    <a:lnTo>
                      <a:pt x="357" y="520"/>
                    </a:lnTo>
                    <a:lnTo>
                      <a:pt x="370" y="534"/>
                    </a:lnTo>
                    <a:lnTo>
                      <a:pt x="374" y="550"/>
                    </a:lnTo>
                    <a:lnTo>
                      <a:pt x="342" y="606"/>
                    </a:lnTo>
                    <a:lnTo>
                      <a:pt x="0" y="606"/>
                    </a:lnTo>
                    <a:lnTo>
                      <a:pt x="8" y="0"/>
                    </a:lnTo>
                    <a:lnTo>
                      <a:pt x="296" y="8"/>
                    </a:lnTo>
                    <a:lnTo>
                      <a:pt x="315" y="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57378" name="Freeform 34"/>
              <p:cNvSpPr>
                <a:spLocks/>
              </p:cNvSpPr>
              <p:nvPr/>
            </p:nvSpPr>
            <p:spPr bwMode="ltGray">
              <a:xfrm>
                <a:off x="3209" y="3454"/>
                <a:ext cx="161" cy="92"/>
              </a:xfrm>
              <a:custGeom>
                <a:avLst/>
                <a:gdLst/>
                <a:ahLst/>
                <a:cxnLst>
                  <a:cxn ang="0">
                    <a:pos x="0" y="82"/>
                  </a:cxn>
                  <a:cxn ang="0">
                    <a:pos x="4" y="2"/>
                  </a:cxn>
                  <a:cxn ang="0">
                    <a:pos x="18" y="0"/>
                  </a:cxn>
                  <a:cxn ang="0">
                    <a:pos x="12" y="74"/>
                  </a:cxn>
                  <a:cxn ang="0">
                    <a:pos x="44" y="78"/>
                  </a:cxn>
                  <a:cxn ang="0">
                    <a:pos x="46" y="2"/>
                  </a:cxn>
                  <a:cxn ang="0">
                    <a:pos x="58" y="2"/>
                  </a:cxn>
                  <a:cxn ang="0">
                    <a:pos x="56" y="72"/>
                  </a:cxn>
                  <a:cxn ang="0">
                    <a:pos x="94" y="70"/>
                  </a:cxn>
                  <a:cxn ang="0">
                    <a:pos x="92" y="2"/>
                  </a:cxn>
                  <a:cxn ang="0">
                    <a:pos x="106" y="4"/>
                  </a:cxn>
                  <a:cxn ang="0">
                    <a:pos x="104" y="68"/>
                  </a:cxn>
                  <a:cxn ang="0">
                    <a:pos x="136" y="64"/>
                  </a:cxn>
                  <a:cxn ang="0">
                    <a:pos x="128" y="0"/>
                  </a:cxn>
                  <a:cxn ang="0">
                    <a:pos x="142" y="2"/>
                  </a:cxn>
                  <a:cxn ang="0">
                    <a:pos x="148" y="70"/>
                  </a:cxn>
                  <a:cxn ang="0">
                    <a:pos x="60" y="88"/>
                  </a:cxn>
                  <a:cxn ang="0">
                    <a:pos x="8" y="92"/>
                  </a:cxn>
                  <a:cxn ang="0">
                    <a:pos x="0" y="82"/>
                  </a:cxn>
                </a:cxnLst>
                <a:rect l="0" t="0" r="r" b="b"/>
                <a:pathLst>
                  <a:path w="148" h="92">
                    <a:moveTo>
                      <a:pt x="0" y="82"/>
                    </a:moveTo>
                    <a:lnTo>
                      <a:pt x="4" y="2"/>
                    </a:lnTo>
                    <a:lnTo>
                      <a:pt x="18" y="0"/>
                    </a:lnTo>
                    <a:lnTo>
                      <a:pt x="12" y="74"/>
                    </a:lnTo>
                    <a:lnTo>
                      <a:pt x="44" y="78"/>
                    </a:lnTo>
                    <a:lnTo>
                      <a:pt x="46" y="2"/>
                    </a:lnTo>
                    <a:lnTo>
                      <a:pt x="58" y="2"/>
                    </a:lnTo>
                    <a:lnTo>
                      <a:pt x="56" y="72"/>
                    </a:lnTo>
                    <a:lnTo>
                      <a:pt x="94" y="70"/>
                    </a:lnTo>
                    <a:lnTo>
                      <a:pt x="92" y="2"/>
                    </a:lnTo>
                    <a:lnTo>
                      <a:pt x="106" y="4"/>
                    </a:lnTo>
                    <a:lnTo>
                      <a:pt x="104" y="68"/>
                    </a:lnTo>
                    <a:lnTo>
                      <a:pt x="136" y="64"/>
                    </a:lnTo>
                    <a:lnTo>
                      <a:pt x="128" y="0"/>
                    </a:lnTo>
                    <a:lnTo>
                      <a:pt x="142" y="2"/>
                    </a:lnTo>
                    <a:lnTo>
                      <a:pt x="148" y="70"/>
                    </a:lnTo>
                    <a:lnTo>
                      <a:pt x="60" y="88"/>
                    </a:lnTo>
                    <a:lnTo>
                      <a:pt x="8" y="9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57379" name="Rectangle 3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9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57380" name="Rectangle 3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57381" name="Rectangle 3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57382" name="Rectangle 3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57383" name="Rectangle 3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A02EE99-4E6E-40B5-9BD9-096C28E38A77}" type="slidenum">
              <a:rPr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>
    <p:wipe/>
  </p:transition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/>
          <a:cs typeface="ＭＳ Ｐゴシック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/>
          <a:cs typeface="ＭＳ Ｐゴシック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/>
          <a:cs typeface="ＭＳ Ｐゴシック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/>
          <a:cs typeface="ＭＳ Ｐゴシック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/>
          <a:cs typeface="ＭＳ Ｐゴシック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/>
          <a:cs typeface="ＭＳ Ｐゴシック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/>
          <a:cs typeface="ＭＳ Ｐゴシック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|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chemeClr val="bg1"/>
            </a:gs>
            <a:gs pos="100000">
              <a:schemeClr val="folHlink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3403600"/>
            <a:ext cx="9144000" cy="3454400"/>
            <a:chOff x="0" y="2144"/>
            <a:chExt cx="5760" cy="2176"/>
          </a:xfrm>
        </p:grpSpPr>
        <p:sp>
          <p:nvSpPr>
            <p:cNvPr id="57347" name="Freeform 3"/>
            <p:cNvSpPr>
              <a:spLocks/>
            </p:cNvSpPr>
            <p:nvPr/>
          </p:nvSpPr>
          <p:spPr bwMode="ltGray">
            <a:xfrm>
              <a:off x="0" y="3182"/>
              <a:ext cx="5760" cy="1134"/>
            </a:xfrm>
            <a:custGeom>
              <a:avLst/>
              <a:gdLst/>
              <a:ahLst/>
              <a:cxnLst>
                <a:cxn ang="0">
                  <a:pos x="4312" y="616"/>
                </a:cxn>
                <a:cxn ang="0">
                  <a:pos x="4312" y="1232"/>
                </a:cxn>
                <a:cxn ang="0">
                  <a:pos x="0" y="1232"/>
                </a:cxn>
                <a:cxn ang="0">
                  <a:pos x="0" y="0"/>
                </a:cxn>
                <a:cxn ang="0">
                  <a:pos x="147" y="48"/>
                </a:cxn>
                <a:cxn ang="0">
                  <a:pos x="200" y="112"/>
                </a:cxn>
                <a:cxn ang="0">
                  <a:pos x="260" y="160"/>
                </a:cxn>
                <a:cxn ang="0">
                  <a:pos x="425" y="120"/>
                </a:cxn>
                <a:cxn ang="0">
                  <a:pos x="503" y="88"/>
                </a:cxn>
                <a:cxn ang="0">
                  <a:pos x="616" y="112"/>
                </a:cxn>
                <a:cxn ang="0">
                  <a:pos x="677" y="200"/>
                </a:cxn>
                <a:cxn ang="0">
                  <a:pos x="703" y="216"/>
                </a:cxn>
                <a:cxn ang="0">
                  <a:pos x="755" y="264"/>
                </a:cxn>
                <a:cxn ang="0">
                  <a:pos x="868" y="288"/>
                </a:cxn>
                <a:cxn ang="0">
                  <a:pos x="842" y="304"/>
                </a:cxn>
                <a:cxn ang="0">
                  <a:pos x="850" y="328"/>
                </a:cxn>
                <a:cxn ang="0">
                  <a:pos x="824" y="344"/>
                </a:cxn>
                <a:cxn ang="0">
                  <a:pos x="928" y="424"/>
                </a:cxn>
                <a:cxn ang="0">
                  <a:pos x="1015" y="392"/>
                </a:cxn>
                <a:cxn ang="0">
                  <a:pos x="1163" y="432"/>
                </a:cxn>
                <a:cxn ang="0">
                  <a:pos x="1267" y="496"/>
                </a:cxn>
                <a:cxn ang="0">
                  <a:pos x="1371" y="560"/>
                </a:cxn>
                <a:cxn ang="0">
                  <a:pos x="1449" y="568"/>
                </a:cxn>
                <a:cxn ang="0">
                  <a:pos x="1657" y="552"/>
                </a:cxn>
                <a:cxn ang="0">
                  <a:pos x="1709" y="560"/>
                </a:cxn>
                <a:cxn ang="0">
                  <a:pos x="1718" y="584"/>
                </a:cxn>
                <a:cxn ang="0">
                  <a:pos x="1779" y="608"/>
                </a:cxn>
                <a:cxn ang="0">
                  <a:pos x="1831" y="648"/>
                </a:cxn>
                <a:cxn ang="0">
                  <a:pos x="1848" y="720"/>
                </a:cxn>
                <a:cxn ang="0">
                  <a:pos x="1900" y="744"/>
                </a:cxn>
                <a:cxn ang="0">
                  <a:pos x="2039" y="792"/>
                </a:cxn>
                <a:cxn ang="0">
                  <a:pos x="2160" y="752"/>
                </a:cxn>
                <a:cxn ang="0">
                  <a:pos x="2403" y="840"/>
                </a:cxn>
                <a:cxn ang="0">
                  <a:pos x="2620" y="784"/>
                </a:cxn>
                <a:cxn ang="0">
                  <a:pos x="2698" y="728"/>
                </a:cxn>
                <a:cxn ang="0">
                  <a:pos x="2854" y="696"/>
                </a:cxn>
                <a:cxn ang="0">
                  <a:pos x="3063" y="640"/>
                </a:cxn>
                <a:cxn ang="0">
                  <a:pos x="3123" y="648"/>
                </a:cxn>
                <a:cxn ang="0">
                  <a:pos x="3149" y="672"/>
                </a:cxn>
                <a:cxn ang="0">
                  <a:pos x="3175" y="680"/>
                </a:cxn>
                <a:cxn ang="0">
                  <a:pos x="3306" y="648"/>
                </a:cxn>
                <a:cxn ang="0">
                  <a:pos x="3644" y="712"/>
                </a:cxn>
                <a:cxn ang="0">
                  <a:pos x="3687" y="808"/>
                </a:cxn>
                <a:cxn ang="0">
                  <a:pos x="3696" y="832"/>
                </a:cxn>
                <a:cxn ang="0">
                  <a:pos x="3748" y="848"/>
                </a:cxn>
                <a:cxn ang="0">
                  <a:pos x="3817" y="824"/>
                </a:cxn>
                <a:cxn ang="0">
                  <a:pos x="3843" y="728"/>
                </a:cxn>
                <a:cxn ang="0">
                  <a:pos x="3852" y="688"/>
                </a:cxn>
                <a:cxn ang="0">
                  <a:pos x="3904" y="672"/>
                </a:cxn>
                <a:cxn ang="0">
                  <a:pos x="3982" y="712"/>
                </a:cxn>
                <a:cxn ang="0">
                  <a:pos x="4000" y="760"/>
                </a:cxn>
                <a:cxn ang="0">
                  <a:pos x="4008" y="800"/>
                </a:cxn>
                <a:cxn ang="0">
                  <a:pos x="4034" y="816"/>
                </a:cxn>
                <a:cxn ang="0">
                  <a:pos x="4138" y="776"/>
                </a:cxn>
                <a:cxn ang="0">
                  <a:pos x="4225" y="704"/>
                </a:cxn>
                <a:cxn ang="0">
                  <a:pos x="4286" y="648"/>
                </a:cxn>
                <a:cxn ang="0">
                  <a:pos x="4312" y="616"/>
                </a:cxn>
              </a:cxnLst>
              <a:rect l="0" t="0" r="r" b="b"/>
              <a:pathLst>
                <a:path w="4312" h="1232">
                  <a:moveTo>
                    <a:pt x="4312" y="616"/>
                  </a:moveTo>
                  <a:lnTo>
                    <a:pt x="4312" y="1232"/>
                  </a:lnTo>
                  <a:lnTo>
                    <a:pt x="0" y="1232"/>
                  </a:lnTo>
                  <a:lnTo>
                    <a:pt x="0" y="0"/>
                  </a:lnTo>
                  <a:cubicBezTo>
                    <a:pt x="50" y="15"/>
                    <a:pt x="103" y="21"/>
                    <a:pt x="147" y="48"/>
                  </a:cubicBezTo>
                  <a:cubicBezTo>
                    <a:pt x="168" y="76"/>
                    <a:pt x="168" y="93"/>
                    <a:pt x="200" y="112"/>
                  </a:cubicBezTo>
                  <a:cubicBezTo>
                    <a:pt x="213" y="149"/>
                    <a:pt x="226" y="139"/>
                    <a:pt x="260" y="160"/>
                  </a:cubicBezTo>
                  <a:cubicBezTo>
                    <a:pt x="317" y="143"/>
                    <a:pt x="367" y="132"/>
                    <a:pt x="425" y="120"/>
                  </a:cubicBezTo>
                  <a:cubicBezTo>
                    <a:pt x="454" y="114"/>
                    <a:pt x="475" y="97"/>
                    <a:pt x="503" y="88"/>
                  </a:cubicBezTo>
                  <a:cubicBezTo>
                    <a:pt x="540" y="99"/>
                    <a:pt x="616" y="112"/>
                    <a:pt x="616" y="112"/>
                  </a:cubicBezTo>
                  <a:cubicBezTo>
                    <a:pt x="665" y="142"/>
                    <a:pt x="643" y="169"/>
                    <a:pt x="677" y="200"/>
                  </a:cubicBezTo>
                  <a:cubicBezTo>
                    <a:pt x="684" y="207"/>
                    <a:pt x="695" y="210"/>
                    <a:pt x="703" y="216"/>
                  </a:cubicBezTo>
                  <a:cubicBezTo>
                    <a:pt x="721" y="231"/>
                    <a:pt x="755" y="264"/>
                    <a:pt x="755" y="264"/>
                  </a:cubicBezTo>
                  <a:cubicBezTo>
                    <a:pt x="801" y="253"/>
                    <a:pt x="838" y="248"/>
                    <a:pt x="868" y="288"/>
                  </a:cubicBezTo>
                  <a:cubicBezTo>
                    <a:pt x="859" y="293"/>
                    <a:pt x="846" y="295"/>
                    <a:pt x="842" y="304"/>
                  </a:cubicBezTo>
                  <a:cubicBezTo>
                    <a:pt x="838" y="312"/>
                    <a:pt x="854" y="320"/>
                    <a:pt x="850" y="328"/>
                  </a:cubicBezTo>
                  <a:cubicBezTo>
                    <a:pt x="846" y="337"/>
                    <a:pt x="833" y="339"/>
                    <a:pt x="824" y="344"/>
                  </a:cubicBezTo>
                  <a:cubicBezTo>
                    <a:pt x="843" y="394"/>
                    <a:pt x="875" y="408"/>
                    <a:pt x="928" y="424"/>
                  </a:cubicBezTo>
                  <a:cubicBezTo>
                    <a:pt x="960" y="414"/>
                    <a:pt x="983" y="400"/>
                    <a:pt x="1015" y="392"/>
                  </a:cubicBezTo>
                  <a:cubicBezTo>
                    <a:pt x="1068" y="402"/>
                    <a:pt x="1107" y="423"/>
                    <a:pt x="1163" y="432"/>
                  </a:cubicBezTo>
                  <a:cubicBezTo>
                    <a:pt x="1197" y="453"/>
                    <a:pt x="1232" y="475"/>
                    <a:pt x="1267" y="496"/>
                  </a:cubicBezTo>
                  <a:cubicBezTo>
                    <a:pt x="1297" y="515"/>
                    <a:pt x="1332" y="551"/>
                    <a:pt x="1371" y="560"/>
                  </a:cubicBezTo>
                  <a:cubicBezTo>
                    <a:pt x="1396" y="566"/>
                    <a:pt x="1423" y="565"/>
                    <a:pt x="1449" y="568"/>
                  </a:cubicBezTo>
                  <a:cubicBezTo>
                    <a:pt x="1516" y="583"/>
                    <a:pt x="1592" y="572"/>
                    <a:pt x="1657" y="552"/>
                  </a:cubicBezTo>
                  <a:cubicBezTo>
                    <a:pt x="1674" y="555"/>
                    <a:pt x="1694" y="552"/>
                    <a:pt x="1709" y="560"/>
                  </a:cubicBezTo>
                  <a:cubicBezTo>
                    <a:pt x="1717" y="564"/>
                    <a:pt x="1712" y="577"/>
                    <a:pt x="1718" y="584"/>
                  </a:cubicBezTo>
                  <a:cubicBezTo>
                    <a:pt x="1733" y="601"/>
                    <a:pt x="1758" y="603"/>
                    <a:pt x="1779" y="608"/>
                  </a:cubicBezTo>
                  <a:cubicBezTo>
                    <a:pt x="1795" y="623"/>
                    <a:pt x="1817" y="632"/>
                    <a:pt x="1831" y="648"/>
                  </a:cubicBezTo>
                  <a:cubicBezTo>
                    <a:pt x="1840" y="659"/>
                    <a:pt x="1847" y="719"/>
                    <a:pt x="1848" y="720"/>
                  </a:cubicBezTo>
                  <a:cubicBezTo>
                    <a:pt x="1855" y="732"/>
                    <a:pt x="1888" y="741"/>
                    <a:pt x="1900" y="744"/>
                  </a:cubicBezTo>
                  <a:cubicBezTo>
                    <a:pt x="1953" y="758"/>
                    <a:pt x="1991" y="777"/>
                    <a:pt x="2039" y="792"/>
                  </a:cubicBezTo>
                  <a:cubicBezTo>
                    <a:pt x="2109" y="776"/>
                    <a:pt x="2103" y="770"/>
                    <a:pt x="2160" y="752"/>
                  </a:cubicBezTo>
                  <a:cubicBezTo>
                    <a:pt x="2245" y="763"/>
                    <a:pt x="2332" y="796"/>
                    <a:pt x="2403" y="840"/>
                  </a:cubicBezTo>
                  <a:cubicBezTo>
                    <a:pt x="2476" y="823"/>
                    <a:pt x="2549" y="806"/>
                    <a:pt x="2620" y="784"/>
                  </a:cubicBezTo>
                  <a:cubicBezTo>
                    <a:pt x="2653" y="774"/>
                    <a:pt x="2667" y="741"/>
                    <a:pt x="2698" y="728"/>
                  </a:cubicBezTo>
                  <a:cubicBezTo>
                    <a:pt x="2754" y="705"/>
                    <a:pt x="2795" y="702"/>
                    <a:pt x="2854" y="696"/>
                  </a:cubicBezTo>
                  <a:cubicBezTo>
                    <a:pt x="2925" y="680"/>
                    <a:pt x="2991" y="653"/>
                    <a:pt x="3063" y="640"/>
                  </a:cubicBezTo>
                  <a:cubicBezTo>
                    <a:pt x="3083" y="643"/>
                    <a:pt x="3104" y="641"/>
                    <a:pt x="3123" y="648"/>
                  </a:cubicBezTo>
                  <a:cubicBezTo>
                    <a:pt x="3135" y="652"/>
                    <a:pt x="3140" y="666"/>
                    <a:pt x="3149" y="672"/>
                  </a:cubicBezTo>
                  <a:cubicBezTo>
                    <a:pt x="3157" y="677"/>
                    <a:pt x="3167" y="677"/>
                    <a:pt x="3175" y="680"/>
                  </a:cubicBezTo>
                  <a:cubicBezTo>
                    <a:pt x="3221" y="666"/>
                    <a:pt x="3265" y="673"/>
                    <a:pt x="3306" y="648"/>
                  </a:cubicBezTo>
                  <a:cubicBezTo>
                    <a:pt x="3415" y="682"/>
                    <a:pt x="3532" y="686"/>
                    <a:pt x="3644" y="712"/>
                  </a:cubicBezTo>
                  <a:cubicBezTo>
                    <a:pt x="3666" y="742"/>
                    <a:pt x="3675" y="774"/>
                    <a:pt x="3687" y="808"/>
                  </a:cubicBezTo>
                  <a:cubicBezTo>
                    <a:pt x="3691" y="816"/>
                    <a:pt x="3687" y="829"/>
                    <a:pt x="3696" y="832"/>
                  </a:cubicBezTo>
                  <a:cubicBezTo>
                    <a:pt x="3713" y="837"/>
                    <a:pt x="3748" y="848"/>
                    <a:pt x="3748" y="848"/>
                  </a:cubicBezTo>
                  <a:cubicBezTo>
                    <a:pt x="3798" y="833"/>
                    <a:pt x="3786" y="867"/>
                    <a:pt x="3817" y="824"/>
                  </a:cubicBezTo>
                  <a:cubicBezTo>
                    <a:pt x="3806" y="780"/>
                    <a:pt x="3809" y="760"/>
                    <a:pt x="3843" y="728"/>
                  </a:cubicBezTo>
                  <a:cubicBezTo>
                    <a:pt x="3847" y="715"/>
                    <a:pt x="3841" y="698"/>
                    <a:pt x="3852" y="688"/>
                  </a:cubicBezTo>
                  <a:cubicBezTo>
                    <a:pt x="3865" y="676"/>
                    <a:pt x="3904" y="672"/>
                    <a:pt x="3904" y="672"/>
                  </a:cubicBezTo>
                  <a:cubicBezTo>
                    <a:pt x="3932" y="681"/>
                    <a:pt x="3982" y="712"/>
                    <a:pt x="3982" y="712"/>
                  </a:cubicBezTo>
                  <a:cubicBezTo>
                    <a:pt x="3988" y="728"/>
                    <a:pt x="3996" y="743"/>
                    <a:pt x="4000" y="760"/>
                  </a:cubicBezTo>
                  <a:cubicBezTo>
                    <a:pt x="4003" y="773"/>
                    <a:pt x="4001" y="788"/>
                    <a:pt x="4008" y="800"/>
                  </a:cubicBezTo>
                  <a:cubicBezTo>
                    <a:pt x="4014" y="808"/>
                    <a:pt x="4026" y="811"/>
                    <a:pt x="4034" y="816"/>
                  </a:cubicBezTo>
                  <a:cubicBezTo>
                    <a:pt x="4072" y="804"/>
                    <a:pt x="4102" y="787"/>
                    <a:pt x="4138" y="776"/>
                  </a:cubicBezTo>
                  <a:cubicBezTo>
                    <a:pt x="4172" y="730"/>
                    <a:pt x="4159" y="719"/>
                    <a:pt x="4225" y="704"/>
                  </a:cubicBezTo>
                  <a:cubicBezTo>
                    <a:pt x="4246" y="675"/>
                    <a:pt x="4265" y="677"/>
                    <a:pt x="4286" y="648"/>
                  </a:cubicBezTo>
                  <a:cubicBezTo>
                    <a:pt x="4277" y="625"/>
                    <a:pt x="4312" y="616"/>
                    <a:pt x="4312" y="61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2800" smtClean="0">
                <a:solidFill>
                  <a:srgbClr val="000000"/>
                </a:solidFill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4566" y="2144"/>
              <a:ext cx="1194" cy="2176"/>
              <a:chOff x="1754" y="405"/>
              <a:chExt cx="2124" cy="3627"/>
            </a:xfrm>
          </p:grpSpPr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>
                <a:off x="1929" y="405"/>
                <a:ext cx="1740" cy="1929"/>
                <a:chOff x="1929" y="405"/>
                <a:chExt cx="1740" cy="1929"/>
              </a:xfrm>
            </p:grpSpPr>
            <p:sp>
              <p:nvSpPr>
                <p:cNvPr id="57350" name="Oval 6"/>
                <p:cNvSpPr>
                  <a:spLocks noChangeArrowheads="1"/>
                </p:cNvSpPr>
                <p:nvPr/>
              </p:nvSpPr>
              <p:spPr bwMode="ltGray">
                <a:xfrm>
                  <a:off x="2741" y="464"/>
                  <a:ext cx="47" cy="5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US" sz="28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351" name="Freeform 7"/>
                <p:cNvSpPr>
                  <a:spLocks/>
                </p:cNvSpPr>
                <p:nvPr/>
              </p:nvSpPr>
              <p:spPr bwMode="ltGray">
                <a:xfrm>
                  <a:off x="2661" y="405"/>
                  <a:ext cx="225" cy="1215"/>
                </a:xfrm>
                <a:custGeom>
                  <a:avLst/>
                  <a:gdLst/>
                  <a:ahLst/>
                  <a:cxnLst>
                    <a:cxn ang="0">
                      <a:pos x="39" y="1146"/>
                    </a:cxn>
                    <a:cxn ang="0">
                      <a:pos x="87" y="1092"/>
                    </a:cxn>
                    <a:cxn ang="0">
                      <a:pos x="99" y="0"/>
                    </a:cxn>
                    <a:cxn ang="0">
                      <a:pos x="108" y="0"/>
                    </a:cxn>
                    <a:cxn ang="0">
                      <a:pos x="138" y="1095"/>
                    </a:cxn>
                    <a:cxn ang="0">
                      <a:pos x="183" y="1146"/>
                    </a:cxn>
                    <a:cxn ang="0">
                      <a:pos x="225" y="1146"/>
                    </a:cxn>
                    <a:cxn ang="0">
                      <a:pos x="222" y="1212"/>
                    </a:cxn>
                    <a:cxn ang="0">
                      <a:pos x="0" y="1215"/>
                    </a:cxn>
                    <a:cxn ang="0">
                      <a:pos x="0" y="1149"/>
                    </a:cxn>
                    <a:cxn ang="0">
                      <a:pos x="39" y="1146"/>
                    </a:cxn>
                  </a:cxnLst>
                  <a:rect l="0" t="0" r="r" b="b"/>
                  <a:pathLst>
                    <a:path w="225" h="1215">
                      <a:moveTo>
                        <a:pt x="39" y="1146"/>
                      </a:moveTo>
                      <a:lnTo>
                        <a:pt x="87" y="1092"/>
                      </a:lnTo>
                      <a:lnTo>
                        <a:pt x="99" y="0"/>
                      </a:lnTo>
                      <a:lnTo>
                        <a:pt x="108" y="0"/>
                      </a:lnTo>
                      <a:lnTo>
                        <a:pt x="138" y="1095"/>
                      </a:lnTo>
                      <a:lnTo>
                        <a:pt x="183" y="1146"/>
                      </a:lnTo>
                      <a:lnTo>
                        <a:pt x="225" y="1146"/>
                      </a:lnTo>
                      <a:lnTo>
                        <a:pt x="222" y="1212"/>
                      </a:lnTo>
                      <a:lnTo>
                        <a:pt x="0" y="1215"/>
                      </a:lnTo>
                      <a:lnTo>
                        <a:pt x="0" y="1149"/>
                      </a:lnTo>
                      <a:lnTo>
                        <a:pt x="39" y="1146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US" sz="28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352" name="Oval 8"/>
                <p:cNvSpPr>
                  <a:spLocks noChangeArrowheads="1"/>
                </p:cNvSpPr>
                <p:nvPr/>
              </p:nvSpPr>
              <p:spPr bwMode="ltGray">
                <a:xfrm>
                  <a:off x="2741" y="539"/>
                  <a:ext cx="47" cy="5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US" sz="28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353" name="Oval 9"/>
                <p:cNvSpPr>
                  <a:spLocks noChangeArrowheads="1"/>
                </p:cNvSpPr>
                <p:nvPr/>
              </p:nvSpPr>
              <p:spPr bwMode="ltGray">
                <a:xfrm>
                  <a:off x="2728" y="804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US" sz="28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354" name="Oval 10"/>
                <p:cNvSpPr>
                  <a:spLocks noChangeArrowheads="1"/>
                </p:cNvSpPr>
                <p:nvPr/>
              </p:nvSpPr>
              <p:spPr bwMode="ltGray">
                <a:xfrm>
                  <a:off x="2728" y="870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US" sz="28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355" name="Oval 11"/>
                <p:cNvSpPr>
                  <a:spLocks noChangeArrowheads="1"/>
                </p:cNvSpPr>
                <p:nvPr/>
              </p:nvSpPr>
              <p:spPr bwMode="ltGray">
                <a:xfrm>
                  <a:off x="2728" y="936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US" sz="28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356" name="Oval 12"/>
                <p:cNvSpPr>
                  <a:spLocks noChangeArrowheads="1"/>
                </p:cNvSpPr>
                <p:nvPr/>
              </p:nvSpPr>
              <p:spPr bwMode="ltGray">
                <a:xfrm>
                  <a:off x="2728" y="1002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US" sz="28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357" name="Oval 13"/>
                <p:cNvSpPr>
                  <a:spLocks noChangeArrowheads="1"/>
                </p:cNvSpPr>
                <p:nvPr/>
              </p:nvSpPr>
              <p:spPr bwMode="ltGray">
                <a:xfrm>
                  <a:off x="2718" y="1206"/>
                  <a:ext cx="108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US" sz="28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358" name="Oval 14"/>
                <p:cNvSpPr>
                  <a:spLocks noChangeArrowheads="1"/>
                </p:cNvSpPr>
                <p:nvPr/>
              </p:nvSpPr>
              <p:spPr bwMode="ltGray">
                <a:xfrm>
                  <a:off x="2723" y="1140"/>
                  <a:ext cx="99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US" sz="28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359" name="Oval 15"/>
                <p:cNvSpPr>
                  <a:spLocks noChangeArrowheads="1"/>
                </p:cNvSpPr>
                <p:nvPr/>
              </p:nvSpPr>
              <p:spPr bwMode="ltGray">
                <a:xfrm>
                  <a:off x="2722" y="1068"/>
                  <a:ext cx="99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US" sz="28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360" name="Oval 16"/>
                <p:cNvSpPr>
                  <a:spLocks noChangeArrowheads="1"/>
                </p:cNvSpPr>
                <p:nvPr/>
              </p:nvSpPr>
              <p:spPr bwMode="ltGray">
                <a:xfrm>
                  <a:off x="2718" y="1272"/>
                  <a:ext cx="108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US" sz="28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361" name="Oval 17"/>
                <p:cNvSpPr>
                  <a:spLocks noChangeArrowheads="1"/>
                </p:cNvSpPr>
                <p:nvPr/>
              </p:nvSpPr>
              <p:spPr bwMode="ltGray">
                <a:xfrm>
                  <a:off x="2715" y="1341"/>
                  <a:ext cx="114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US" sz="28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362" name="Freeform 18"/>
                <p:cNvSpPr>
                  <a:spLocks/>
                </p:cNvSpPr>
                <p:nvPr/>
              </p:nvSpPr>
              <p:spPr bwMode="ltGray">
                <a:xfrm>
                  <a:off x="2697" y="1407"/>
                  <a:ext cx="153" cy="93"/>
                </a:xfrm>
                <a:custGeom>
                  <a:avLst/>
                  <a:gdLst/>
                  <a:ahLst/>
                  <a:cxnLst>
                    <a:cxn ang="0">
                      <a:pos x="69" y="93"/>
                    </a:cxn>
                    <a:cxn ang="0">
                      <a:pos x="30" y="75"/>
                    </a:cxn>
                    <a:cxn ang="0">
                      <a:pos x="12" y="48"/>
                    </a:cxn>
                    <a:cxn ang="0">
                      <a:pos x="0" y="9"/>
                    </a:cxn>
                    <a:cxn ang="0">
                      <a:pos x="24" y="30"/>
                    </a:cxn>
                    <a:cxn ang="0">
                      <a:pos x="39" y="3"/>
                    </a:cxn>
                    <a:cxn ang="0">
                      <a:pos x="60" y="27"/>
                    </a:cxn>
                    <a:cxn ang="0">
                      <a:pos x="93" y="27"/>
                    </a:cxn>
                    <a:cxn ang="0">
                      <a:pos x="114" y="0"/>
                    </a:cxn>
                    <a:cxn ang="0">
                      <a:pos x="120" y="27"/>
                    </a:cxn>
                    <a:cxn ang="0">
                      <a:pos x="153" y="9"/>
                    </a:cxn>
                    <a:cxn ang="0">
                      <a:pos x="123" y="81"/>
                    </a:cxn>
                    <a:cxn ang="0">
                      <a:pos x="69" y="93"/>
                    </a:cxn>
                  </a:cxnLst>
                  <a:rect l="0" t="0" r="r" b="b"/>
                  <a:pathLst>
                    <a:path w="153" h="93">
                      <a:moveTo>
                        <a:pt x="69" y="93"/>
                      </a:moveTo>
                      <a:lnTo>
                        <a:pt x="30" y="75"/>
                      </a:lnTo>
                      <a:lnTo>
                        <a:pt x="12" y="48"/>
                      </a:lnTo>
                      <a:lnTo>
                        <a:pt x="0" y="9"/>
                      </a:lnTo>
                      <a:lnTo>
                        <a:pt x="24" y="30"/>
                      </a:lnTo>
                      <a:lnTo>
                        <a:pt x="39" y="3"/>
                      </a:lnTo>
                      <a:lnTo>
                        <a:pt x="60" y="27"/>
                      </a:lnTo>
                      <a:lnTo>
                        <a:pt x="93" y="27"/>
                      </a:lnTo>
                      <a:lnTo>
                        <a:pt x="114" y="0"/>
                      </a:lnTo>
                      <a:lnTo>
                        <a:pt x="120" y="27"/>
                      </a:lnTo>
                      <a:lnTo>
                        <a:pt x="153" y="9"/>
                      </a:lnTo>
                      <a:lnTo>
                        <a:pt x="123" y="81"/>
                      </a:lnTo>
                      <a:lnTo>
                        <a:pt x="69" y="93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US" sz="28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363" name="Freeform 19"/>
                <p:cNvSpPr>
                  <a:spLocks/>
                </p:cNvSpPr>
                <p:nvPr/>
              </p:nvSpPr>
              <p:spPr bwMode="ltGray">
                <a:xfrm>
                  <a:off x="1929" y="1614"/>
                  <a:ext cx="1740" cy="720"/>
                </a:xfrm>
                <a:custGeom>
                  <a:avLst/>
                  <a:gdLst/>
                  <a:ahLst/>
                  <a:cxnLst>
                    <a:cxn ang="0">
                      <a:pos x="1086" y="105"/>
                    </a:cxn>
                    <a:cxn ang="0">
                      <a:pos x="1353" y="252"/>
                    </a:cxn>
                    <a:cxn ang="0">
                      <a:pos x="1521" y="303"/>
                    </a:cxn>
                    <a:cxn ang="0">
                      <a:pos x="1563" y="318"/>
                    </a:cxn>
                    <a:cxn ang="0">
                      <a:pos x="1620" y="357"/>
                    </a:cxn>
                    <a:cxn ang="0">
                      <a:pos x="1728" y="324"/>
                    </a:cxn>
                    <a:cxn ang="0">
                      <a:pos x="1719" y="351"/>
                    </a:cxn>
                    <a:cxn ang="0">
                      <a:pos x="1734" y="378"/>
                    </a:cxn>
                    <a:cxn ang="0">
                      <a:pos x="1686" y="441"/>
                    </a:cxn>
                    <a:cxn ang="0">
                      <a:pos x="1680" y="468"/>
                    </a:cxn>
                    <a:cxn ang="0">
                      <a:pos x="1650" y="480"/>
                    </a:cxn>
                    <a:cxn ang="0">
                      <a:pos x="1632" y="546"/>
                    </a:cxn>
                    <a:cxn ang="0">
                      <a:pos x="1617" y="561"/>
                    </a:cxn>
                    <a:cxn ang="0">
                      <a:pos x="1632" y="609"/>
                    </a:cxn>
                    <a:cxn ang="0">
                      <a:pos x="1614" y="585"/>
                    </a:cxn>
                    <a:cxn ang="0">
                      <a:pos x="1602" y="576"/>
                    </a:cxn>
                    <a:cxn ang="0">
                      <a:pos x="1569" y="540"/>
                    </a:cxn>
                    <a:cxn ang="0">
                      <a:pos x="1458" y="582"/>
                    </a:cxn>
                    <a:cxn ang="0">
                      <a:pos x="1416" y="618"/>
                    </a:cxn>
                    <a:cxn ang="0">
                      <a:pos x="1377" y="603"/>
                    </a:cxn>
                    <a:cxn ang="0">
                      <a:pos x="1353" y="624"/>
                    </a:cxn>
                    <a:cxn ang="0">
                      <a:pos x="1317" y="615"/>
                    </a:cxn>
                    <a:cxn ang="0">
                      <a:pos x="1263" y="615"/>
                    </a:cxn>
                    <a:cxn ang="0">
                      <a:pos x="1245" y="651"/>
                    </a:cxn>
                    <a:cxn ang="0">
                      <a:pos x="1188" y="693"/>
                    </a:cxn>
                    <a:cxn ang="0">
                      <a:pos x="504" y="717"/>
                    </a:cxn>
                    <a:cxn ang="0">
                      <a:pos x="471" y="690"/>
                    </a:cxn>
                    <a:cxn ang="0">
                      <a:pos x="417" y="660"/>
                    </a:cxn>
                    <a:cxn ang="0">
                      <a:pos x="333" y="681"/>
                    </a:cxn>
                    <a:cxn ang="0">
                      <a:pos x="366" y="621"/>
                    </a:cxn>
                    <a:cxn ang="0">
                      <a:pos x="258" y="657"/>
                    </a:cxn>
                    <a:cxn ang="0">
                      <a:pos x="279" y="603"/>
                    </a:cxn>
                    <a:cxn ang="0">
                      <a:pos x="123" y="660"/>
                    </a:cxn>
                    <a:cxn ang="0">
                      <a:pos x="81" y="699"/>
                    </a:cxn>
                    <a:cxn ang="0">
                      <a:pos x="87" y="651"/>
                    </a:cxn>
                    <a:cxn ang="0">
                      <a:pos x="81" y="603"/>
                    </a:cxn>
                    <a:cxn ang="0">
                      <a:pos x="12" y="513"/>
                    </a:cxn>
                    <a:cxn ang="0">
                      <a:pos x="87" y="474"/>
                    </a:cxn>
                    <a:cxn ang="0">
                      <a:pos x="144" y="414"/>
                    </a:cxn>
                    <a:cxn ang="0">
                      <a:pos x="252" y="378"/>
                    </a:cxn>
                    <a:cxn ang="0">
                      <a:pos x="258" y="318"/>
                    </a:cxn>
                    <a:cxn ang="0">
                      <a:pos x="306" y="348"/>
                    </a:cxn>
                    <a:cxn ang="0">
                      <a:pos x="360" y="300"/>
                    </a:cxn>
                    <a:cxn ang="0">
                      <a:pos x="393" y="297"/>
                    </a:cxn>
                    <a:cxn ang="0">
                      <a:pos x="723" y="3"/>
                    </a:cxn>
                  </a:cxnLst>
                  <a:rect l="0" t="0" r="r" b="b"/>
                  <a:pathLst>
                    <a:path w="1740" h="720">
                      <a:moveTo>
                        <a:pt x="954" y="0"/>
                      </a:moveTo>
                      <a:lnTo>
                        <a:pt x="1086" y="105"/>
                      </a:lnTo>
                      <a:lnTo>
                        <a:pt x="1206" y="180"/>
                      </a:lnTo>
                      <a:lnTo>
                        <a:pt x="1353" y="252"/>
                      </a:lnTo>
                      <a:lnTo>
                        <a:pt x="1467" y="291"/>
                      </a:lnTo>
                      <a:lnTo>
                        <a:pt x="1521" y="303"/>
                      </a:lnTo>
                      <a:lnTo>
                        <a:pt x="1581" y="294"/>
                      </a:lnTo>
                      <a:lnTo>
                        <a:pt x="1563" y="318"/>
                      </a:lnTo>
                      <a:lnTo>
                        <a:pt x="1572" y="342"/>
                      </a:lnTo>
                      <a:lnTo>
                        <a:pt x="1620" y="357"/>
                      </a:lnTo>
                      <a:lnTo>
                        <a:pt x="1680" y="354"/>
                      </a:lnTo>
                      <a:lnTo>
                        <a:pt x="1728" y="324"/>
                      </a:lnTo>
                      <a:lnTo>
                        <a:pt x="1740" y="339"/>
                      </a:lnTo>
                      <a:lnTo>
                        <a:pt x="1719" y="351"/>
                      </a:lnTo>
                      <a:lnTo>
                        <a:pt x="1710" y="393"/>
                      </a:lnTo>
                      <a:lnTo>
                        <a:pt x="1734" y="378"/>
                      </a:lnTo>
                      <a:lnTo>
                        <a:pt x="1707" y="414"/>
                      </a:lnTo>
                      <a:lnTo>
                        <a:pt x="1686" y="441"/>
                      </a:lnTo>
                      <a:lnTo>
                        <a:pt x="1698" y="456"/>
                      </a:lnTo>
                      <a:lnTo>
                        <a:pt x="1680" y="468"/>
                      </a:lnTo>
                      <a:lnTo>
                        <a:pt x="1668" y="486"/>
                      </a:lnTo>
                      <a:lnTo>
                        <a:pt x="1650" y="480"/>
                      </a:lnTo>
                      <a:lnTo>
                        <a:pt x="1614" y="510"/>
                      </a:lnTo>
                      <a:lnTo>
                        <a:pt x="1632" y="546"/>
                      </a:lnTo>
                      <a:lnTo>
                        <a:pt x="1632" y="579"/>
                      </a:lnTo>
                      <a:lnTo>
                        <a:pt x="1617" y="561"/>
                      </a:lnTo>
                      <a:lnTo>
                        <a:pt x="1617" y="585"/>
                      </a:lnTo>
                      <a:lnTo>
                        <a:pt x="1632" y="609"/>
                      </a:lnTo>
                      <a:lnTo>
                        <a:pt x="1605" y="609"/>
                      </a:lnTo>
                      <a:lnTo>
                        <a:pt x="1614" y="585"/>
                      </a:lnTo>
                      <a:lnTo>
                        <a:pt x="1614" y="561"/>
                      </a:lnTo>
                      <a:lnTo>
                        <a:pt x="1602" y="576"/>
                      </a:lnTo>
                      <a:lnTo>
                        <a:pt x="1608" y="516"/>
                      </a:lnTo>
                      <a:lnTo>
                        <a:pt x="1569" y="540"/>
                      </a:lnTo>
                      <a:lnTo>
                        <a:pt x="1518" y="558"/>
                      </a:lnTo>
                      <a:lnTo>
                        <a:pt x="1458" y="582"/>
                      </a:lnTo>
                      <a:lnTo>
                        <a:pt x="1407" y="597"/>
                      </a:lnTo>
                      <a:lnTo>
                        <a:pt x="1416" y="618"/>
                      </a:lnTo>
                      <a:lnTo>
                        <a:pt x="1395" y="627"/>
                      </a:lnTo>
                      <a:lnTo>
                        <a:pt x="1377" y="603"/>
                      </a:lnTo>
                      <a:lnTo>
                        <a:pt x="1347" y="606"/>
                      </a:lnTo>
                      <a:lnTo>
                        <a:pt x="1353" y="624"/>
                      </a:lnTo>
                      <a:lnTo>
                        <a:pt x="1335" y="630"/>
                      </a:lnTo>
                      <a:lnTo>
                        <a:pt x="1317" y="615"/>
                      </a:lnTo>
                      <a:lnTo>
                        <a:pt x="1311" y="639"/>
                      </a:lnTo>
                      <a:lnTo>
                        <a:pt x="1263" y="615"/>
                      </a:lnTo>
                      <a:lnTo>
                        <a:pt x="1263" y="642"/>
                      </a:lnTo>
                      <a:lnTo>
                        <a:pt x="1245" y="651"/>
                      </a:lnTo>
                      <a:lnTo>
                        <a:pt x="1218" y="633"/>
                      </a:lnTo>
                      <a:lnTo>
                        <a:pt x="1188" y="693"/>
                      </a:lnTo>
                      <a:lnTo>
                        <a:pt x="1191" y="720"/>
                      </a:lnTo>
                      <a:lnTo>
                        <a:pt x="504" y="717"/>
                      </a:lnTo>
                      <a:lnTo>
                        <a:pt x="498" y="687"/>
                      </a:lnTo>
                      <a:lnTo>
                        <a:pt x="471" y="690"/>
                      </a:lnTo>
                      <a:lnTo>
                        <a:pt x="462" y="663"/>
                      </a:lnTo>
                      <a:lnTo>
                        <a:pt x="417" y="660"/>
                      </a:lnTo>
                      <a:lnTo>
                        <a:pt x="411" y="642"/>
                      </a:lnTo>
                      <a:lnTo>
                        <a:pt x="333" y="681"/>
                      </a:lnTo>
                      <a:lnTo>
                        <a:pt x="306" y="663"/>
                      </a:lnTo>
                      <a:lnTo>
                        <a:pt x="366" y="621"/>
                      </a:lnTo>
                      <a:lnTo>
                        <a:pt x="345" y="615"/>
                      </a:lnTo>
                      <a:lnTo>
                        <a:pt x="258" y="657"/>
                      </a:lnTo>
                      <a:lnTo>
                        <a:pt x="237" y="642"/>
                      </a:lnTo>
                      <a:lnTo>
                        <a:pt x="279" y="603"/>
                      </a:lnTo>
                      <a:lnTo>
                        <a:pt x="120" y="606"/>
                      </a:lnTo>
                      <a:lnTo>
                        <a:pt x="123" y="660"/>
                      </a:lnTo>
                      <a:lnTo>
                        <a:pt x="102" y="657"/>
                      </a:lnTo>
                      <a:lnTo>
                        <a:pt x="81" y="699"/>
                      </a:lnTo>
                      <a:lnTo>
                        <a:pt x="117" y="702"/>
                      </a:lnTo>
                      <a:lnTo>
                        <a:pt x="87" y="651"/>
                      </a:lnTo>
                      <a:lnTo>
                        <a:pt x="105" y="603"/>
                      </a:lnTo>
                      <a:lnTo>
                        <a:pt x="81" y="603"/>
                      </a:lnTo>
                      <a:lnTo>
                        <a:pt x="36" y="579"/>
                      </a:lnTo>
                      <a:lnTo>
                        <a:pt x="12" y="513"/>
                      </a:lnTo>
                      <a:lnTo>
                        <a:pt x="0" y="480"/>
                      </a:lnTo>
                      <a:lnTo>
                        <a:pt x="87" y="474"/>
                      </a:lnTo>
                      <a:lnTo>
                        <a:pt x="162" y="444"/>
                      </a:lnTo>
                      <a:lnTo>
                        <a:pt x="144" y="414"/>
                      </a:lnTo>
                      <a:lnTo>
                        <a:pt x="192" y="417"/>
                      </a:lnTo>
                      <a:lnTo>
                        <a:pt x="252" y="378"/>
                      </a:lnTo>
                      <a:lnTo>
                        <a:pt x="246" y="330"/>
                      </a:lnTo>
                      <a:lnTo>
                        <a:pt x="258" y="318"/>
                      </a:lnTo>
                      <a:lnTo>
                        <a:pt x="270" y="342"/>
                      </a:lnTo>
                      <a:lnTo>
                        <a:pt x="306" y="348"/>
                      </a:lnTo>
                      <a:lnTo>
                        <a:pt x="372" y="312"/>
                      </a:lnTo>
                      <a:lnTo>
                        <a:pt x="360" y="300"/>
                      </a:lnTo>
                      <a:lnTo>
                        <a:pt x="363" y="285"/>
                      </a:lnTo>
                      <a:lnTo>
                        <a:pt x="393" y="297"/>
                      </a:lnTo>
                      <a:lnTo>
                        <a:pt x="597" y="135"/>
                      </a:lnTo>
                      <a:lnTo>
                        <a:pt x="723" y="3"/>
                      </a:lnTo>
                      <a:lnTo>
                        <a:pt x="954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US" sz="2800" smtClean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57364" name="Freeform 20"/>
              <p:cNvSpPr>
                <a:spLocks/>
              </p:cNvSpPr>
              <p:nvPr/>
            </p:nvSpPr>
            <p:spPr bwMode="ltGray">
              <a:xfrm flipH="1">
                <a:off x="2718" y="626"/>
                <a:ext cx="46" cy="174"/>
              </a:xfrm>
              <a:custGeom>
                <a:avLst/>
                <a:gdLst/>
                <a:ahLst/>
                <a:cxnLst>
                  <a:cxn ang="0">
                    <a:pos x="4" y="174"/>
                  </a:cxn>
                  <a:cxn ang="0">
                    <a:pos x="40" y="158"/>
                  </a:cxn>
                  <a:cxn ang="0">
                    <a:pos x="46" y="138"/>
                  </a:cxn>
                  <a:cxn ang="0">
                    <a:pos x="42" y="26"/>
                  </a:cxn>
                  <a:cxn ang="0">
                    <a:pos x="32" y="10"/>
                  </a:cxn>
                  <a:cxn ang="0">
                    <a:pos x="4" y="0"/>
                  </a:cxn>
                  <a:cxn ang="0">
                    <a:pos x="4" y="20"/>
                  </a:cxn>
                  <a:cxn ang="0">
                    <a:pos x="22" y="26"/>
                  </a:cxn>
                  <a:cxn ang="0">
                    <a:pos x="0" y="40"/>
                  </a:cxn>
                  <a:cxn ang="0">
                    <a:pos x="24" y="32"/>
                  </a:cxn>
                  <a:cxn ang="0">
                    <a:pos x="24" y="46"/>
                  </a:cxn>
                  <a:cxn ang="0">
                    <a:pos x="0" y="58"/>
                  </a:cxn>
                  <a:cxn ang="0">
                    <a:pos x="28" y="54"/>
                  </a:cxn>
                  <a:cxn ang="0">
                    <a:pos x="2" y="74"/>
                  </a:cxn>
                  <a:cxn ang="0">
                    <a:pos x="28" y="66"/>
                  </a:cxn>
                  <a:cxn ang="0">
                    <a:pos x="30" y="78"/>
                  </a:cxn>
                  <a:cxn ang="0">
                    <a:pos x="2" y="90"/>
                  </a:cxn>
                  <a:cxn ang="0">
                    <a:pos x="30" y="84"/>
                  </a:cxn>
                  <a:cxn ang="0">
                    <a:pos x="2" y="106"/>
                  </a:cxn>
                  <a:cxn ang="0">
                    <a:pos x="30" y="98"/>
                  </a:cxn>
                  <a:cxn ang="0">
                    <a:pos x="6" y="120"/>
                  </a:cxn>
                  <a:cxn ang="0">
                    <a:pos x="30" y="116"/>
                  </a:cxn>
                  <a:cxn ang="0">
                    <a:pos x="6" y="136"/>
                  </a:cxn>
                  <a:cxn ang="0">
                    <a:pos x="32" y="132"/>
                  </a:cxn>
                  <a:cxn ang="0">
                    <a:pos x="26" y="144"/>
                  </a:cxn>
                  <a:cxn ang="0">
                    <a:pos x="6" y="156"/>
                  </a:cxn>
                  <a:cxn ang="0">
                    <a:pos x="4" y="174"/>
                  </a:cxn>
                </a:cxnLst>
                <a:rect l="0" t="0" r="r" b="b"/>
                <a:pathLst>
                  <a:path w="46" h="174">
                    <a:moveTo>
                      <a:pt x="4" y="174"/>
                    </a:moveTo>
                    <a:lnTo>
                      <a:pt x="40" y="158"/>
                    </a:lnTo>
                    <a:lnTo>
                      <a:pt x="46" y="138"/>
                    </a:lnTo>
                    <a:lnTo>
                      <a:pt x="42" y="26"/>
                    </a:lnTo>
                    <a:lnTo>
                      <a:pt x="32" y="10"/>
                    </a:lnTo>
                    <a:lnTo>
                      <a:pt x="4" y="0"/>
                    </a:lnTo>
                    <a:lnTo>
                      <a:pt x="4" y="20"/>
                    </a:lnTo>
                    <a:lnTo>
                      <a:pt x="22" y="26"/>
                    </a:lnTo>
                    <a:lnTo>
                      <a:pt x="0" y="40"/>
                    </a:lnTo>
                    <a:lnTo>
                      <a:pt x="24" y="32"/>
                    </a:lnTo>
                    <a:lnTo>
                      <a:pt x="24" y="46"/>
                    </a:lnTo>
                    <a:lnTo>
                      <a:pt x="0" y="58"/>
                    </a:lnTo>
                    <a:lnTo>
                      <a:pt x="28" y="54"/>
                    </a:lnTo>
                    <a:lnTo>
                      <a:pt x="2" y="74"/>
                    </a:lnTo>
                    <a:lnTo>
                      <a:pt x="28" y="66"/>
                    </a:lnTo>
                    <a:lnTo>
                      <a:pt x="30" y="78"/>
                    </a:lnTo>
                    <a:lnTo>
                      <a:pt x="2" y="90"/>
                    </a:lnTo>
                    <a:lnTo>
                      <a:pt x="30" y="84"/>
                    </a:lnTo>
                    <a:lnTo>
                      <a:pt x="2" y="106"/>
                    </a:lnTo>
                    <a:lnTo>
                      <a:pt x="30" y="98"/>
                    </a:lnTo>
                    <a:lnTo>
                      <a:pt x="6" y="120"/>
                    </a:lnTo>
                    <a:lnTo>
                      <a:pt x="30" y="116"/>
                    </a:lnTo>
                    <a:lnTo>
                      <a:pt x="6" y="136"/>
                    </a:lnTo>
                    <a:lnTo>
                      <a:pt x="32" y="132"/>
                    </a:lnTo>
                    <a:lnTo>
                      <a:pt x="26" y="144"/>
                    </a:lnTo>
                    <a:lnTo>
                      <a:pt x="6" y="156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sz="28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7365" name="Freeform 21"/>
              <p:cNvSpPr>
                <a:spLocks/>
              </p:cNvSpPr>
              <p:nvPr/>
            </p:nvSpPr>
            <p:spPr bwMode="ltGray">
              <a:xfrm>
                <a:off x="2768" y="626"/>
                <a:ext cx="46" cy="174"/>
              </a:xfrm>
              <a:custGeom>
                <a:avLst/>
                <a:gdLst/>
                <a:ahLst/>
                <a:cxnLst>
                  <a:cxn ang="0">
                    <a:pos x="4" y="174"/>
                  </a:cxn>
                  <a:cxn ang="0">
                    <a:pos x="40" y="158"/>
                  </a:cxn>
                  <a:cxn ang="0">
                    <a:pos x="46" y="138"/>
                  </a:cxn>
                  <a:cxn ang="0">
                    <a:pos x="42" y="26"/>
                  </a:cxn>
                  <a:cxn ang="0">
                    <a:pos x="32" y="10"/>
                  </a:cxn>
                  <a:cxn ang="0">
                    <a:pos x="4" y="0"/>
                  </a:cxn>
                  <a:cxn ang="0">
                    <a:pos x="4" y="20"/>
                  </a:cxn>
                  <a:cxn ang="0">
                    <a:pos x="22" y="26"/>
                  </a:cxn>
                  <a:cxn ang="0">
                    <a:pos x="0" y="40"/>
                  </a:cxn>
                  <a:cxn ang="0">
                    <a:pos x="24" y="32"/>
                  </a:cxn>
                  <a:cxn ang="0">
                    <a:pos x="24" y="46"/>
                  </a:cxn>
                  <a:cxn ang="0">
                    <a:pos x="0" y="58"/>
                  </a:cxn>
                  <a:cxn ang="0">
                    <a:pos x="28" y="54"/>
                  </a:cxn>
                  <a:cxn ang="0">
                    <a:pos x="2" y="74"/>
                  </a:cxn>
                  <a:cxn ang="0">
                    <a:pos x="28" y="66"/>
                  </a:cxn>
                  <a:cxn ang="0">
                    <a:pos x="30" y="78"/>
                  </a:cxn>
                  <a:cxn ang="0">
                    <a:pos x="2" y="90"/>
                  </a:cxn>
                  <a:cxn ang="0">
                    <a:pos x="30" y="84"/>
                  </a:cxn>
                  <a:cxn ang="0">
                    <a:pos x="2" y="106"/>
                  </a:cxn>
                  <a:cxn ang="0">
                    <a:pos x="30" y="98"/>
                  </a:cxn>
                  <a:cxn ang="0">
                    <a:pos x="6" y="120"/>
                  </a:cxn>
                  <a:cxn ang="0">
                    <a:pos x="30" y="116"/>
                  </a:cxn>
                  <a:cxn ang="0">
                    <a:pos x="6" y="136"/>
                  </a:cxn>
                  <a:cxn ang="0">
                    <a:pos x="32" y="132"/>
                  </a:cxn>
                  <a:cxn ang="0">
                    <a:pos x="26" y="144"/>
                  </a:cxn>
                  <a:cxn ang="0">
                    <a:pos x="6" y="156"/>
                  </a:cxn>
                  <a:cxn ang="0">
                    <a:pos x="4" y="174"/>
                  </a:cxn>
                </a:cxnLst>
                <a:rect l="0" t="0" r="r" b="b"/>
                <a:pathLst>
                  <a:path w="46" h="174">
                    <a:moveTo>
                      <a:pt x="4" y="174"/>
                    </a:moveTo>
                    <a:lnTo>
                      <a:pt x="40" y="158"/>
                    </a:lnTo>
                    <a:lnTo>
                      <a:pt x="46" y="138"/>
                    </a:lnTo>
                    <a:lnTo>
                      <a:pt x="42" y="26"/>
                    </a:lnTo>
                    <a:lnTo>
                      <a:pt x="32" y="10"/>
                    </a:lnTo>
                    <a:lnTo>
                      <a:pt x="4" y="0"/>
                    </a:lnTo>
                    <a:lnTo>
                      <a:pt x="4" y="20"/>
                    </a:lnTo>
                    <a:lnTo>
                      <a:pt x="22" y="26"/>
                    </a:lnTo>
                    <a:lnTo>
                      <a:pt x="0" y="40"/>
                    </a:lnTo>
                    <a:lnTo>
                      <a:pt x="24" y="32"/>
                    </a:lnTo>
                    <a:lnTo>
                      <a:pt x="24" y="46"/>
                    </a:lnTo>
                    <a:lnTo>
                      <a:pt x="0" y="58"/>
                    </a:lnTo>
                    <a:lnTo>
                      <a:pt x="28" y="54"/>
                    </a:lnTo>
                    <a:lnTo>
                      <a:pt x="2" y="74"/>
                    </a:lnTo>
                    <a:lnTo>
                      <a:pt x="28" y="66"/>
                    </a:lnTo>
                    <a:lnTo>
                      <a:pt x="30" y="78"/>
                    </a:lnTo>
                    <a:lnTo>
                      <a:pt x="2" y="90"/>
                    </a:lnTo>
                    <a:lnTo>
                      <a:pt x="30" y="84"/>
                    </a:lnTo>
                    <a:lnTo>
                      <a:pt x="2" y="106"/>
                    </a:lnTo>
                    <a:lnTo>
                      <a:pt x="30" y="98"/>
                    </a:lnTo>
                    <a:lnTo>
                      <a:pt x="6" y="120"/>
                    </a:lnTo>
                    <a:lnTo>
                      <a:pt x="30" y="116"/>
                    </a:lnTo>
                    <a:lnTo>
                      <a:pt x="6" y="136"/>
                    </a:lnTo>
                    <a:lnTo>
                      <a:pt x="32" y="132"/>
                    </a:lnTo>
                    <a:lnTo>
                      <a:pt x="26" y="144"/>
                    </a:lnTo>
                    <a:lnTo>
                      <a:pt x="6" y="156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sz="28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7366" name="Freeform 22"/>
              <p:cNvSpPr>
                <a:spLocks/>
              </p:cNvSpPr>
              <p:nvPr/>
            </p:nvSpPr>
            <p:spPr bwMode="ltGray">
              <a:xfrm>
                <a:off x="2698" y="2324"/>
                <a:ext cx="1028" cy="570"/>
              </a:xfrm>
              <a:custGeom>
                <a:avLst/>
                <a:gdLst/>
                <a:ahLst/>
                <a:cxnLst>
                  <a:cxn ang="0">
                    <a:pos x="574" y="12"/>
                  </a:cxn>
                  <a:cxn ang="0">
                    <a:pos x="602" y="6"/>
                  </a:cxn>
                  <a:cxn ang="0">
                    <a:pos x="426" y="20"/>
                  </a:cxn>
                  <a:cxn ang="0">
                    <a:pos x="570" y="36"/>
                  </a:cxn>
                  <a:cxn ang="0">
                    <a:pos x="596" y="36"/>
                  </a:cxn>
                  <a:cxn ang="0">
                    <a:pos x="434" y="48"/>
                  </a:cxn>
                  <a:cxn ang="0">
                    <a:pos x="584" y="64"/>
                  </a:cxn>
                  <a:cxn ang="0">
                    <a:pos x="602" y="80"/>
                  </a:cxn>
                  <a:cxn ang="0">
                    <a:pos x="584" y="96"/>
                  </a:cxn>
                  <a:cxn ang="0">
                    <a:pos x="594" y="110"/>
                  </a:cxn>
                  <a:cxn ang="0">
                    <a:pos x="742" y="178"/>
                  </a:cxn>
                  <a:cxn ang="0">
                    <a:pos x="834" y="174"/>
                  </a:cxn>
                  <a:cxn ang="0">
                    <a:pos x="888" y="168"/>
                  </a:cxn>
                  <a:cxn ang="0">
                    <a:pos x="882" y="192"/>
                  </a:cxn>
                  <a:cxn ang="0">
                    <a:pos x="932" y="204"/>
                  </a:cxn>
                  <a:cxn ang="0">
                    <a:pos x="1018" y="172"/>
                  </a:cxn>
                  <a:cxn ang="0">
                    <a:pos x="1006" y="196"/>
                  </a:cxn>
                  <a:cxn ang="0">
                    <a:pos x="996" y="228"/>
                  </a:cxn>
                  <a:cxn ang="0">
                    <a:pos x="1010" y="242"/>
                  </a:cxn>
                  <a:cxn ang="0">
                    <a:pos x="1004" y="264"/>
                  </a:cxn>
                  <a:cxn ang="0">
                    <a:pos x="976" y="298"/>
                  </a:cxn>
                  <a:cxn ang="0">
                    <a:pos x="968" y="316"/>
                  </a:cxn>
                  <a:cxn ang="0">
                    <a:pos x="948" y="334"/>
                  </a:cxn>
                  <a:cxn ang="0">
                    <a:pos x="908" y="348"/>
                  </a:cxn>
                  <a:cxn ang="0">
                    <a:pos x="924" y="410"/>
                  </a:cxn>
                  <a:cxn ang="0">
                    <a:pos x="906" y="412"/>
                  </a:cxn>
                  <a:cxn ang="0">
                    <a:pos x="916" y="434"/>
                  </a:cxn>
                  <a:cxn ang="0">
                    <a:pos x="890" y="420"/>
                  </a:cxn>
                  <a:cxn ang="0">
                    <a:pos x="886" y="406"/>
                  </a:cxn>
                  <a:cxn ang="0">
                    <a:pos x="850" y="372"/>
                  </a:cxn>
                  <a:cxn ang="0">
                    <a:pos x="756" y="388"/>
                  </a:cxn>
                  <a:cxn ang="0">
                    <a:pos x="734" y="408"/>
                  </a:cxn>
                  <a:cxn ang="0">
                    <a:pos x="654" y="414"/>
                  </a:cxn>
                  <a:cxn ang="0">
                    <a:pos x="694" y="456"/>
                  </a:cxn>
                  <a:cxn ang="0">
                    <a:pos x="640" y="438"/>
                  </a:cxn>
                  <a:cxn ang="0">
                    <a:pos x="592" y="442"/>
                  </a:cxn>
                  <a:cxn ang="0">
                    <a:pos x="540" y="444"/>
                  </a:cxn>
                  <a:cxn ang="0">
                    <a:pos x="498" y="486"/>
                  </a:cxn>
                  <a:cxn ang="0">
                    <a:pos x="462" y="502"/>
                  </a:cxn>
                  <a:cxn ang="0">
                    <a:pos x="480" y="532"/>
                  </a:cxn>
                  <a:cxn ang="0">
                    <a:pos x="464" y="570"/>
                  </a:cxn>
                  <a:cxn ang="0">
                    <a:pos x="138" y="0"/>
                  </a:cxn>
                </a:cxnLst>
                <a:rect l="0" t="0" r="r" b="b"/>
                <a:pathLst>
                  <a:path w="1028" h="570">
                    <a:moveTo>
                      <a:pt x="408" y="8"/>
                    </a:moveTo>
                    <a:lnTo>
                      <a:pt x="574" y="12"/>
                    </a:lnTo>
                    <a:lnTo>
                      <a:pt x="592" y="0"/>
                    </a:lnTo>
                    <a:lnTo>
                      <a:pt x="602" y="6"/>
                    </a:lnTo>
                    <a:lnTo>
                      <a:pt x="576" y="20"/>
                    </a:lnTo>
                    <a:lnTo>
                      <a:pt x="426" y="20"/>
                    </a:lnTo>
                    <a:lnTo>
                      <a:pt x="430" y="38"/>
                    </a:lnTo>
                    <a:lnTo>
                      <a:pt x="570" y="36"/>
                    </a:lnTo>
                    <a:lnTo>
                      <a:pt x="596" y="24"/>
                    </a:lnTo>
                    <a:lnTo>
                      <a:pt x="596" y="36"/>
                    </a:lnTo>
                    <a:lnTo>
                      <a:pt x="570" y="48"/>
                    </a:lnTo>
                    <a:lnTo>
                      <a:pt x="434" y="48"/>
                    </a:lnTo>
                    <a:lnTo>
                      <a:pt x="452" y="64"/>
                    </a:lnTo>
                    <a:lnTo>
                      <a:pt x="584" y="64"/>
                    </a:lnTo>
                    <a:lnTo>
                      <a:pt x="592" y="74"/>
                    </a:lnTo>
                    <a:lnTo>
                      <a:pt x="602" y="80"/>
                    </a:lnTo>
                    <a:lnTo>
                      <a:pt x="610" y="96"/>
                    </a:lnTo>
                    <a:lnTo>
                      <a:pt x="584" y="96"/>
                    </a:lnTo>
                    <a:lnTo>
                      <a:pt x="580" y="108"/>
                    </a:lnTo>
                    <a:lnTo>
                      <a:pt x="594" y="110"/>
                    </a:lnTo>
                    <a:lnTo>
                      <a:pt x="594" y="130"/>
                    </a:lnTo>
                    <a:lnTo>
                      <a:pt x="742" y="178"/>
                    </a:lnTo>
                    <a:lnTo>
                      <a:pt x="792" y="182"/>
                    </a:lnTo>
                    <a:lnTo>
                      <a:pt x="834" y="174"/>
                    </a:lnTo>
                    <a:lnTo>
                      <a:pt x="882" y="158"/>
                    </a:lnTo>
                    <a:lnTo>
                      <a:pt x="888" y="168"/>
                    </a:lnTo>
                    <a:lnTo>
                      <a:pt x="874" y="176"/>
                    </a:lnTo>
                    <a:lnTo>
                      <a:pt x="882" y="192"/>
                    </a:lnTo>
                    <a:lnTo>
                      <a:pt x="878" y="206"/>
                    </a:lnTo>
                    <a:lnTo>
                      <a:pt x="932" y="204"/>
                    </a:lnTo>
                    <a:lnTo>
                      <a:pt x="982" y="190"/>
                    </a:lnTo>
                    <a:lnTo>
                      <a:pt x="1018" y="172"/>
                    </a:lnTo>
                    <a:lnTo>
                      <a:pt x="1028" y="182"/>
                    </a:lnTo>
                    <a:lnTo>
                      <a:pt x="1006" y="196"/>
                    </a:lnTo>
                    <a:lnTo>
                      <a:pt x="1012" y="206"/>
                    </a:lnTo>
                    <a:lnTo>
                      <a:pt x="996" y="228"/>
                    </a:lnTo>
                    <a:lnTo>
                      <a:pt x="1020" y="220"/>
                    </a:lnTo>
                    <a:lnTo>
                      <a:pt x="1010" y="242"/>
                    </a:lnTo>
                    <a:lnTo>
                      <a:pt x="1016" y="252"/>
                    </a:lnTo>
                    <a:lnTo>
                      <a:pt x="1004" y="264"/>
                    </a:lnTo>
                    <a:lnTo>
                      <a:pt x="966" y="282"/>
                    </a:lnTo>
                    <a:lnTo>
                      <a:pt x="976" y="298"/>
                    </a:lnTo>
                    <a:lnTo>
                      <a:pt x="994" y="298"/>
                    </a:lnTo>
                    <a:lnTo>
                      <a:pt x="968" y="316"/>
                    </a:lnTo>
                    <a:lnTo>
                      <a:pt x="962" y="332"/>
                    </a:lnTo>
                    <a:lnTo>
                      <a:pt x="948" y="334"/>
                    </a:lnTo>
                    <a:lnTo>
                      <a:pt x="934" y="326"/>
                    </a:lnTo>
                    <a:lnTo>
                      <a:pt x="908" y="348"/>
                    </a:lnTo>
                    <a:lnTo>
                      <a:pt x="920" y="372"/>
                    </a:lnTo>
                    <a:lnTo>
                      <a:pt x="924" y="410"/>
                    </a:lnTo>
                    <a:lnTo>
                      <a:pt x="906" y="398"/>
                    </a:lnTo>
                    <a:lnTo>
                      <a:pt x="906" y="412"/>
                    </a:lnTo>
                    <a:lnTo>
                      <a:pt x="918" y="422"/>
                    </a:lnTo>
                    <a:lnTo>
                      <a:pt x="916" y="434"/>
                    </a:lnTo>
                    <a:lnTo>
                      <a:pt x="892" y="434"/>
                    </a:lnTo>
                    <a:lnTo>
                      <a:pt x="890" y="420"/>
                    </a:lnTo>
                    <a:lnTo>
                      <a:pt x="900" y="400"/>
                    </a:lnTo>
                    <a:lnTo>
                      <a:pt x="886" y="406"/>
                    </a:lnTo>
                    <a:lnTo>
                      <a:pt x="892" y="358"/>
                    </a:lnTo>
                    <a:lnTo>
                      <a:pt x="850" y="372"/>
                    </a:lnTo>
                    <a:lnTo>
                      <a:pt x="804" y="384"/>
                    </a:lnTo>
                    <a:lnTo>
                      <a:pt x="756" y="388"/>
                    </a:lnTo>
                    <a:lnTo>
                      <a:pt x="754" y="412"/>
                    </a:lnTo>
                    <a:lnTo>
                      <a:pt x="734" y="408"/>
                    </a:lnTo>
                    <a:lnTo>
                      <a:pt x="696" y="390"/>
                    </a:lnTo>
                    <a:lnTo>
                      <a:pt x="654" y="414"/>
                    </a:lnTo>
                    <a:lnTo>
                      <a:pt x="698" y="438"/>
                    </a:lnTo>
                    <a:lnTo>
                      <a:pt x="694" y="456"/>
                    </a:lnTo>
                    <a:lnTo>
                      <a:pt x="684" y="462"/>
                    </a:lnTo>
                    <a:lnTo>
                      <a:pt x="640" y="438"/>
                    </a:lnTo>
                    <a:lnTo>
                      <a:pt x="620" y="468"/>
                    </a:lnTo>
                    <a:lnTo>
                      <a:pt x="592" y="442"/>
                    </a:lnTo>
                    <a:lnTo>
                      <a:pt x="574" y="468"/>
                    </a:lnTo>
                    <a:lnTo>
                      <a:pt x="540" y="444"/>
                    </a:lnTo>
                    <a:lnTo>
                      <a:pt x="520" y="476"/>
                    </a:lnTo>
                    <a:lnTo>
                      <a:pt x="498" y="486"/>
                    </a:lnTo>
                    <a:lnTo>
                      <a:pt x="466" y="482"/>
                    </a:lnTo>
                    <a:lnTo>
                      <a:pt x="462" y="502"/>
                    </a:lnTo>
                    <a:lnTo>
                      <a:pt x="486" y="514"/>
                    </a:lnTo>
                    <a:lnTo>
                      <a:pt x="480" y="532"/>
                    </a:lnTo>
                    <a:lnTo>
                      <a:pt x="460" y="540"/>
                    </a:lnTo>
                    <a:lnTo>
                      <a:pt x="464" y="570"/>
                    </a:lnTo>
                    <a:lnTo>
                      <a:pt x="0" y="562"/>
                    </a:lnTo>
                    <a:lnTo>
                      <a:pt x="138" y="0"/>
                    </a:lnTo>
                    <a:lnTo>
                      <a:pt x="408" y="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sz="28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7367" name="Freeform 23"/>
              <p:cNvSpPr>
                <a:spLocks/>
              </p:cNvSpPr>
              <p:nvPr/>
            </p:nvSpPr>
            <p:spPr bwMode="ltGray">
              <a:xfrm>
                <a:off x="3136" y="2336"/>
                <a:ext cx="142" cy="90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" y="4"/>
                  </a:cxn>
                  <a:cxn ang="0">
                    <a:pos x="14" y="2"/>
                  </a:cxn>
                  <a:cxn ang="0">
                    <a:pos x="12" y="74"/>
                  </a:cxn>
                  <a:cxn ang="0">
                    <a:pos x="40" y="68"/>
                  </a:cxn>
                  <a:cxn ang="0">
                    <a:pos x="34" y="2"/>
                  </a:cxn>
                  <a:cxn ang="0">
                    <a:pos x="50" y="4"/>
                  </a:cxn>
                  <a:cxn ang="0">
                    <a:pos x="52" y="70"/>
                  </a:cxn>
                  <a:cxn ang="0">
                    <a:pos x="90" y="28"/>
                  </a:cxn>
                  <a:cxn ang="0">
                    <a:pos x="104" y="28"/>
                  </a:cxn>
                  <a:cxn ang="0">
                    <a:pos x="72" y="64"/>
                  </a:cxn>
                  <a:cxn ang="0">
                    <a:pos x="102" y="62"/>
                  </a:cxn>
                  <a:cxn ang="0">
                    <a:pos x="92" y="0"/>
                  </a:cxn>
                  <a:cxn ang="0">
                    <a:pos x="106" y="2"/>
                  </a:cxn>
                  <a:cxn ang="0">
                    <a:pos x="112" y="60"/>
                  </a:cxn>
                  <a:cxn ang="0">
                    <a:pos x="128" y="62"/>
                  </a:cxn>
                  <a:cxn ang="0">
                    <a:pos x="124" y="16"/>
                  </a:cxn>
                  <a:cxn ang="0">
                    <a:pos x="114" y="28"/>
                  </a:cxn>
                  <a:cxn ang="0">
                    <a:pos x="120" y="4"/>
                  </a:cxn>
                  <a:cxn ang="0">
                    <a:pos x="136" y="0"/>
                  </a:cxn>
                  <a:cxn ang="0">
                    <a:pos x="142" y="60"/>
                  </a:cxn>
                  <a:cxn ang="0">
                    <a:pos x="116" y="78"/>
                  </a:cxn>
                  <a:cxn ang="0">
                    <a:pos x="0" y="90"/>
                  </a:cxn>
                </a:cxnLst>
                <a:rect l="0" t="0" r="r" b="b"/>
                <a:pathLst>
                  <a:path w="142" h="90">
                    <a:moveTo>
                      <a:pt x="0" y="90"/>
                    </a:moveTo>
                    <a:lnTo>
                      <a:pt x="2" y="4"/>
                    </a:lnTo>
                    <a:lnTo>
                      <a:pt x="14" y="2"/>
                    </a:lnTo>
                    <a:lnTo>
                      <a:pt x="12" y="74"/>
                    </a:lnTo>
                    <a:lnTo>
                      <a:pt x="40" y="68"/>
                    </a:lnTo>
                    <a:lnTo>
                      <a:pt x="34" y="2"/>
                    </a:lnTo>
                    <a:lnTo>
                      <a:pt x="50" y="4"/>
                    </a:lnTo>
                    <a:lnTo>
                      <a:pt x="52" y="70"/>
                    </a:lnTo>
                    <a:lnTo>
                      <a:pt x="90" y="28"/>
                    </a:lnTo>
                    <a:lnTo>
                      <a:pt x="104" y="28"/>
                    </a:lnTo>
                    <a:lnTo>
                      <a:pt x="72" y="64"/>
                    </a:lnTo>
                    <a:lnTo>
                      <a:pt x="102" y="62"/>
                    </a:lnTo>
                    <a:lnTo>
                      <a:pt x="92" y="0"/>
                    </a:lnTo>
                    <a:lnTo>
                      <a:pt x="106" y="2"/>
                    </a:lnTo>
                    <a:lnTo>
                      <a:pt x="112" y="60"/>
                    </a:lnTo>
                    <a:lnTo>
                      <a:pt x="128" y="62"/>
                    </a:lnTo>
                    <a:lnTo>
                      <a:pt x="124" y="16"/>
                    </a:lnTo>
                    <a:lnTo>
                      <a:pt x="114" y="28"/>
                    </a:lnTo>
                    <a:lnTo>
                      <a:pt x="120" y="4"/>
                    </a:lnTo>
                    <a:lnTo>
                      <a:pt x="136" y="0"/>
                    </a:lnTo>
                    <a:lnTo>
                      <a:pt x="142" y="60"/>
                    </a:lnTo>
                    <a:lnTo>
                      <a:pt x="116" y="78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sz="28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7368" name="Freeform 24"/>
              <p:cNvSpPr>
                <a:spLocks/>
              </p:cNvSpPr>
              <p:nvPr/>
            </p:nvSpPr>
            <p:spPr bwMode="ltGray">
              <a:xfrm>
                <a:off x="1878" y="2312"/>
                <a:ext cx="990" cy="588"/>
              </a:xfrm>
              <a:custGeom>
                <a:avLst/>
                <a:gdLst/>
                <a:ahLst/>
                <a:cxnLst>
                  <a:cxn ang="0">
                    <a:pos x="990" y="0"/>
                  </a:cxn>
                  <a:cxn ang="0">
                    <a:pos x="534" y="38"/>
                  </a:cxn>
                  <a:cxn ang="0">
                    <a:pos x="506" y="62"/>
                  </a:cxn>
                  <a:cxn ang="0">
                    <a:pos x="548" y="58"/>
                  </a:cxn>
                  <a:cxn ang="0">
                    <a:pos x="508" y="86"/>
                  </a:cxn>
                  <a:cxn ang="0">
                    <a:pos x="552" y="86"/>
                  </a:cxn>
                  <a:cxn ang="0">
                    <a:pos x="482" y="112"/>
                  </a:cxn>
                  <a:cxn ang="0">
                    <a:pos x="414" y="90"/>
                  </a:cxn>
                  <a:cxn ang="0">
                    <a:pos x="410" y="102"/>
                  </a:cxn>
                  <a:cxn ang="0">
                    <a:pos x="410" y="116"/>
                  </a:cxn>
                  <a:cxn ang="0">
                    <a:pos x="384" y="122"/>
                  </a:cxn>
                  <a:cxn ang="0">
                    <a:pos x="472" y="98"/>
                  </a:cxn>
                  <a:cxn ang="0">
                    <a:pos x="406" y="144"/>
                  </a:cxn>
                  <a:cxn ang="0">
                    <a:pos x="390" y="160"/>
                  </a:cxn>
                  <a:cxn ang="0">
                    <a:pos x="396" y="200"/>
                  </a:cxn>
                  <a:cxn ang="0">
                    <a:pos x="374" y="182"/>
                  </a:cxn>
                  <a:cxn ang="0">
                    <a:pos x="364" y="216"/>
                  </a:cxn>
                  <a:cxn ang="0">
                    <a:pos x="322" y="234"/>
                  </a:cxn>
                  <a:cxn ang="0">
                    <a:pos x="290" y="196"/>
                  </a:cxn>
                  <a:cxn ang="0">
                    <a:pos x="280" y="216"/>
                  </a:cxn>
                  <a:cxn ang="0">
                    <a:pos x="270" y="252"/>
                  </a:cxn>
                  <a:cxn ang="0">
                    <a:pos x="184" y="280"/>
                  </a:cxn>
                  <a:cxn ang="0">
                    <a:pos x="130" y="258"/>
                  </a:cxn>
                  <a:cxn ang="0">
                    <a:pos x="144" y="288"/>
                  </a:cxn>
                  <a:cxn ang="0">
                    <a:pos x="66" y="308"/>
                  </a:cxn>
                  <a:cxn ang="0">
                    <a:pos x="18" y="286"/>
                  </a:cxn>
                  <a:cxn ang="0">
                    <a:pos x="24" y="310"/>
                  </a:cxn>
                  <a:cxn ang="0">
                    <a:pos x="18" y="342"/>
                  </a:cxn>
                  <a:cxn ang="0">
                    <a:pos x="0" y="348"/>
                  </a:cxn>
                  <a:cxn ang="0">
                    <a:pos x="52" y="374"/>
                  </a:cxn>
                  <a:cxn ang="0">
                    <a:pos x="60" y="394"/>
                  </a:cxn>
                  <a:cxn ang="0">
                    <a:pos x="36" y="406"/>
                  </a:cxn>
                  <a:cxn ang="0">
                    <a:pos x="76" y="426"/>
                  </a:cxn>
                  <a:cxn ang="0">
                    <a:pos x="104" y="440"/>
                  </a:cxn>
                  <a:cxn ang="0">
                    <a:pos x="94" y="488"/>
                  </a:cxn>
                  <a:cxn ang="0">
                    <a:pos x="110" y="498"/>
                  </a:cxn>
                  <a:cxn ang="0">
                    <a:pos x="118" y="518"/>
                  </a:cxn>
                  <a:cxn ang="0">
                    <a:pos x="116" y="476"/>
                  </a:cxn>
                  <a:cxn ang="0">
                    <a:pos x="130" y="448"/>
                  </a:cxn>
                  <a:cxn ang="0">
                    <a:pos x="180" y="426"/>
                  </a:cxn>
                  <a:cxn ang="0">
                    <a:pos x="212" y="440"/>
                  </a:cxn>
                  <a:cxn ang="0">
                    <a:pos x="222" y="424"/>
                  </a:cxn>
                  <a:cxn ang="0">
                    <a:pos x="246" y="442"/>
                  </a:cxn>
                  <a:cxn ang="0">
                    <a:pos x="260" y="434"/>
                  </a:cxn>
                  <a:cxn ang="0">
                    <a:pos x="244" y="462"/>
                  </a:cxn>
                  <a:cxn ang="0">
                    <a:pos x="350" y="444"/>
                  </a:cxn>
                  <a:cxn ang="0">
                    <a:pos x="344" y="472"/>
                  </a:cxn>
                  <a:cxn ang="0">
                    <a:pos x="330" y="528"/>
                  </a:cxn>
                  <a:cxn ang="0">
                    <a:pos x="414" y="474"/>
                  </a:cxn>
                  <a:cxn ang="0">
                    <a:pos x="480" y="502"/>
                  </a:cxn>
                  <a:cxn ang="0">
                    <a:pos x="526" y="528"/>
                  </a:cxn>
                  <a:cxn ang="0">
                    <a:pos x="494" y="556"/>
                  </a:cxn>
                  <a:cxn ang="0">
                    <a:pos x="528" y="588"/>
                  </a:cxn>
                  <a:cxn ang="0">
                    <a:pos x="844" y="532"/>
                  </a:cxn>
                </a:cxnLst>
                <a:rect l="0" t="0" r="r" b="b"/>
                <a:pathLst>
                  <a:path w="990" h="588">
                    <a:moveTo>
                      <a:pt x="844" y="532"/>
                    </a:moveTo>
                    <a:lnTo>
                      <a:pt x="990" y="0"/>
                    </a:lnTo>
                    <a:lnTo>
                      <a:pt x="554" y="10"/>
                    </a:lnTo>
                    <a:lnTo>
                      <a:pt x="534" y="38"/>
                    </a:lnTo>
                    <a:lnTo>
                      <a:pt x="506" y="50"/>
                    </a:lnTo>
                    <a:lnTo>
                      <a:pt x="506" y="62"/>
                    </a:lnTo>
                    <a:lnTo>
                      <a:pt x="550" y="38"/>
                    </a:lnTo>
                    <a:lnTo>
                      <a:pt x="548" y="58"/>
                    </a:lnTo>
                    <a:lnTo>
                      <a:pt x="506" y="74"/>
                    </a:lnTo>
                    <a:lnTo>
                      <a:pt x="508" y="86"/>
                    </a:lnTo>
                    <a:lnTo>
                      <a:pt x="550" y="64"/>
                    </a:lnTo>
                    <a:lnTo>
                      <a:pt x="552" y="86"/>
                    </a:lnTo>
                    <a:lnTo>
                      <a:pt x="506" y="104"/>
                    </a:lnTo>
                    <a:lnTo>
                      <a:pt x="482" y="112"/>
                    </a:lnTo>
                    <a:lnTo>
                      <a:pt x="480" y="72"/>
                    </a:lnTo>
                    <a:lnTo>
                      <a:pt x="414" y="90"/>
                    </a:lnTo>
                    <a:lnTo>
                      <a:pt x="394" y="84"/>
                    </a:lnTo>
                    <a:lnTo>
                      <a:pt x="410" y="102"/>
                    </a:lnTo>
                    <a:lnTo>
                      <a:pt x="472" y="84"/>
                    </a:lnTo>
                    <a:lnTo>
                      <a:pt x="410" y="116"/>
                    </a:lnTo>
                    <a:lnTo>
                      <a:pt x="390" y="110"/>
                    </a:lnTo>
                    <a:lnTo>
                      <a:pt x="384" y="122"/>
                    </a:lnTo>
                    <a:lnTo>
                      <a:pt x="404" y="128"/>
                    </a:lnTo>
                    <a:lnTo>
                      <a:pt x="472" y="98"/>
                    </a:lnTo>
                    <a:lnTo>
                      <a:pt x="472" y="122"/>
                    </a:lnTo>
                    <a:lnTo>
                      <a:pt x="406" y="144"/>
                    </a:lnTo>
                    <a:lnTo>
                      <a:pt x="402" y="160"/>
                    </a:lnTo>
                    <a:lnTo>
                      <a:pt x="390" y="160"/>
                    </a:lnTo>
                    <a:lnTo>
                      <a:pt x="402" y="172"/>
                    </a:lnTo>
                    <a:lnTo>
                      <a:pt x="396" y="200"/>
                    </a:lnTo>
                    <a:lnTo>
                      <a:pt x="382" y="202"/>
                    </a:lnTo>
                    <a:lnTo>
                      <a:pt x="374" y="182"/>
                    </a:lnTo>
                    <a:lnTo>
                      <a:pt x="364" y="190"/>
                    </a:lnTo>
                    <a:lnTo>
                      <a:pt x="364" y="216"/>
                    </a:lnTo>
                    <a:lnTo>
                      <a:pt x="352" y="226"/>
                    </a:lnTo>
                    <a:lnTo>
                      <a:pt x="322" y="234"/>
                    </a:lnTo>
                    <a:lnTo>
                      <a:pt x="300" y="218"/>
                    </a:lnTo>
                    <a:lnTo>
                      <a:pt x="290" y="196"/>
                    </a:lnTo>
                    <a:lnTo>
                      <a:pt x="276" y="198"/>
                    </a:lnTo>
                    <a:lnTo>
                      <a:pt x="280" y="216"/>
                    </a:lnTo>
                    <a:lnTo>
                      <a:pt x="268" y="238"/>
                    </a:lnTo>
                    <a:lnTo>
                      <a:pt x="270" y="252"/>
                    </a:lnTo>
                    <a:lnTo>
                      <a:pt x="222" y="278"/>
                    </a:lnTo>
                    <a:lnTo>
                      <a:pt x="184" y="280"/>
                    </a:lnTo>
                    <a:lnTo>
                      <a:pt x="156" y="274"/>
                    </a:lnTo>
                    <a:lnTo>
                      <a:pt x="130" y="258"/>
                    </a:lnTo>
                    <a:lnTo>
                      <a:pt x="120" y="268"/>
                    </a:lnTo>
                    <a:lnTo>
                      <a:pt x="144" y="288"/>
                    </a:lnTo>
                    <a:lnTo>
                      <a:pt x="112" y="304"/>
                    </a:lnTo>
                    <a:lnTo>
                      <a:pt x="66" y="308"/>
                    </a:lnTo>
                    <a:lnTo>
                      <a:pt x="34" y="298"/>
                    </a:lnTo>
                    <a:lnTo>
                      <a:pt x="18" y="286"/>
                    </a:lnTo>
                    <a:lnTo>
                      <a:pt x="8" y="296"/>
                    </a:lnTo>
                    <a:lnTo>
                      <a:pt x="24" y="310"/>
                    </a:lnTo>
                    <a:lnTo>
                      <a:pt x="26" y="332"/>
                    </a:lnTo>
                    <a:lnTo>
                      <a:pt x="18" y="342"/>
                    </a:lnTo>
                    <a:lnTo>
                      <a:pt x="6" y="334"/>
                    </a:lnTo>
                    <a:lnTo>
                      <a:pt x="0" y="348"/>
                    </a:lnTo>
                    <a:lnTo>
                      <a:pt x="20" y="364"/>
                    </a:lnTo>
                    <a:lnTo>
                      <a:pt x="52" y="374"/>
                    </a:lnTo>
                    <a:lnTo>
                      <a:pt x="66" y="382"/>
                    </a:lnTo>
                    <a:lnTo>
                      <a:pt x="60" y="394"/>
                    </a:lnTo>
                    <a:lnTo>
                      <a:pt x="38" y="392"/>
                    </a:lnTo>
                    <a:lnTo>
                      <a:pt x="36" y="406"/>
                    </a:lnTo>
                    <a:lnTo>
                      <a:pt x="62" y="410"/>
                    </a:lnTo>
                    <a:lnTo>
                      <a:pt x="76" y="426"/>
                    </a:lnTo>
                    <a:lnTo>
                      <a:pt x="104" y="422"/>
                    </a:lnTo>
                    <a:lnTo>
                      <a:pt x="104" y="440"/>
                    </a:lnTo>
                    <a:lnTo>
                      <a:pt x="94" y="460"/>
                    </a:lnTo>
                    <a:lnTo>
                      <a:pt x="94" y="488"/>
                    </a:lnTo>
                    <a:lnTo>
                      <a:pt x="110" y="482"/>
                    </a:lnTo>
                    <a:lnTo>
                      <a:pt x="110" y="498"/>
                    </a:lnTo>
                    <a:lnTo>
                      <a:pt x="96" y="514"/>
                    </a:lnTo>
                    <a:lnTo>
                      <a:pt x="118" y="518"/>
                    </a:lnTo>
                    <a:lnTo>
                      <a:pt x="124" y="506"/>
                    </a:lnTo>
                    <a:lnTo>
                      <a:pt x="116" y="476"/>
                    </a:lnTo>
                    <a:lnTo>
                      <a:pt x="134" y="486"/>
                    </a:lnTo>
                    <a:lnTo>
                      <a:pt x="130" y="448"/>
                    </a:lnTo>
                    <a:lnTo>
                      <a:pt x="118" y="432"/>
                    </a:lnTo>
                    <a:lnTo>
                      <a:pt x="180" y="426"/>
                    </a:lnTo>
                    <a:lnTo>
                      <a:pt x="188" y="442"/>
                    </a:lnTo>
                    <a:lnTo>
                      <a:pt x="212" y="440"/>
                    </a:lnTo>
                    <a:lnTo>
                      <a:pt x="208" y="422"/>
                    </a:lnTo>
                    <a:lnTo>
                      <a:pt x="222" y="424"/>
                    </a:lnTo>
                    <a:lnTo>
                      <a:pt x="228" y="442"/>
                    </a:lnTo>
                    <a:lnTo>
                      <a:pt x="246" y="442"/>
                    </a:lnTo>
                    <a:lnTo>
                      <a:pt x="244" y="426"/>
                    </a:lnTo>
                    <a:lnTo>
                      <a:pt x="260" y="434"/>
                    </a:lnTo>
                    <a:lnTo>
                      <a:pt x="288" y="428"/>
                    </a:lnTo>
                    <a:lnTo>
                      <a:pt x="244" y="462"/>
                    </a:lnTo>
                    <a:lnTo>
                      <a:pt x="266" y="492"/>
                    </a:lnTo>
                    <a:lnTo>
                      <a:pt x="350" y="444"/>
                    </a:lnTo>
                    <a:lnTo>
                      <a:pt x="368" y="452"/>
                    </a:lnTo>
                    <a:lnTo>
                      <a:pt x="344" y="472"/>
                    </a:lnTo>
                    <a:lnTo>
                      <a:pt x="300" y="502"/>
                    </a:lnTo>
                    <a:lnTo>
                      <a:pt x="330" y="528"/>
                    </a:lnTo>
                    <a:lnTo>
                      <a:pt x="370" y="502"/>
                    </a:lnTo>
                    <a:lnTo>
                      <a:pt x="414" y="474"/>
                    </a:lnTo>
                    <a:lnTo>
                      <a:pt x="426" y="508"/>
                    </a:lnTo>
                    <a:lnTo>
                      <a:pt x="480" y="502"/>
                    </a:lnTo>
                    <a:lnTo>
                      <a:pt x="476" y="524"/>
                    </a:lnTo>
                    <a:lnTo>
                      <a:pt x="526" y="528"/>
                    </a:lnTo>
                    <a:lnTo>
                      <a:pt x="516" y="542"/>
                    </a:lnTo>
                    <a:lnTo>
                      <a:pt x="494" y="556"/>
                    </a:lnTo>
                    <a:lnTo>
                      <a:pt x="512" y="582"/>
                    </a:lnTo>
                    <a:lnTo>
                      <a:pt x="528" y="588"/>
                    </a:lnTo>
                    <a:lnTo>
                      <a:pt x="836" y="568"/>
                    </a:lnTo>
                    <a:lnTo>
                      <a:pt x="844" y="53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sz="28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7369" name="Freeform 25"/>
              <p:cNvSpPr>
                <a:spLocks/>
              </p:cNvSpPr>
              <p:nvPr/>
            </p:nvSpPr>
            <p:spPr bwMode="ltGray">
              <a:xfrm>
                <a:off x="2287" y="2350"/>
                <a:ext cx="129" cy="132"/>
              </a:xfrm>
              <a:custGeom>
                <a:avLst/>
                <a:gdLst/>
                <a:ahLst/>
                <a:cxnLst>
                  <a:cxn ang="0">
                    <a:pos x="129" y="78"/>
                  </a:cxn>
                  <a:cxn ang="0">
                    <a:pos x="127" y="0"/>
                  </a:cxn>
                  <a:cxn ang="0">
                    <a:pos x="119" y="4"/>
                  </a:cxn>
                  <a:cxn ang="0">
                    <a:pos x="119" y="66"/>
                  </a:cxn>
                  <a:cxn ang="0">
                    <a:pos x="107" y="72"/>
                  </a:cxn>
                  <a:cxn ang="0">
                    <a:pos x="109" y="10"/>
                  </a:cxn>
                  <a:cxn ang="0">
                    <a:pos x="97" y="14"/>
                  </a:cxn>
                  <a:cxn ang="0">
                    <a:pos x="99" y="88"/>
                  </a:cxn>
                  <a:cxn ang="0">
                    <a:pos x="47" y="108"/>
                  </a:cxn>
                  <a:cxn ang="0">
                    <a:pos x="41" y="46"/>
                  </a:cxn>
                  <a:cxn ang="0">
                    <a:pos x="33" y="48"/>
                  </a:cxn>
                  <a:cxn ang="0">
                    <a:pos x="33" y="104"/>
                  </a:cxn>
                  <a:cxn ang="0">
                    <a:pos x="15" y="110"/>
                  </a:cxn>
                  <a:cxn ang="0">
                    <a:pos x="15" y="52"/>
                  </a:cxn>
                  <a:cxn ang="0">
                    <a:pos x="1" y="58"/>
                  </a:cxn>
                  <a:cxn ang="0">
                    <a:pos x="7" y="132"/>
                  </a:cxn>
                  <a:cxn ang="0">
                    <a:pos x="129" y="78"/>
                  </a:cxn>
                </a:cxnLst>
                <a:rect l="0" t="0" r="r" b="b"/>
                <a:pathLst>
                  <a:path w="129" h="132">
                    <a:moveTo>
                      <a:pt x="129" y="78"/>
                    </a:moveTo>
                    <a:lnTo>
                      <a:pt x="127" y="0"/>
                    </a:lnTo>
                    <a:lnTo>
                      <a:pt x="119" y="4"/>
                    </a:lnTo>
                    <a:lnTo>
                      <a:pt x="119" y="66"/>
                    </a:lnTo>
                    <a:lnTo>
                      <a:pt x="107" y="72"/>
                    </a:lnTo>
                    <a:lnTo>
                      <a:pt x="109" y="10"/>
                    </a:lnTo>
                    <a:lnTo>
                      <a:pt x="97" y="14"/>
                    </a:lnTo>
                    <a:lnTo>
                      <a:pt x="99" y="88"/>
                    </a:lnTo>
                    <a:lnTo>
                      <a:pt x="47" y="108"/>
                    </a:lnTo>
                    <a:lnTo>
                      <a:pt x="41" y="46"/>
                    </a:lnTo>
                    <a:lnTo>
                      <a:pt x="33" y="48"/>
                    </a:lnTo>
                    <a:lnTo>
                      <a:pt x="33" y="104"/>
                    </a:lnTo>
                    <a:lnTo>
                      <a:pt x="15" y="110"/>
                    </a:lnTo>
                    <a:lnTo>
                      <a:pt x="15" y="52"/>
                    </a:lnTo>
                    <a:cubicBezTo>
                      <a:pt x="0" y="56"/>
                      <a:pt x="1" y="51"/>
                      <a:pt x="1" y="58"/>
                    </a:cubicBezTo>
                    <a:lnTo>
                      <a:pt x="7" y="132"/>
                    </a:lnTo>
                    <a:lnTo>
                      <a:pt x="129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sz="2800" smtClean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5" name="Group 26"/>
              <p:cNvGrpSpPr>
                <a:grpSpLocks/>
              </p:cNvGrpSpPr>
              <p:nvPr/>
            </p:nvGrpSpPr>
            <p:grpSpPr bwMode="auto">
              <a:xfrm>
                <a:off x="1838" y="2868"/>
                <a:ext cx="1950" cy="604"/>
                <a:chOff x="1838" y="2868"/>
                <a:chExt cx="1950" cy="604"/>
              </a:xfrm>
            </p:grpSpPr>
            <p:sp>
              <p:nvSpPr>
                <p:cNvPr id="57371" name="Freeform 27"/>
                <p:cNvSpPr>
                  <a:spLocks/>
                </p:cNvSpPr>
                <p:nvPr/>
              </p:nvSpPr>
              <p:spPr bwMode="ltGray">
                <a:xfrm>
                  <a:off x="1838" y="2868"/>
                  <a:ext cx="1056" cy="604"/>
                </a:xfrm>
                <a:custGeom>
                  <a:avLst/>
                  <a:gdLst/>
                  <a:ahLst/>
                  <a:cxnLst>
                    <a:cxn ang="0">
                      <a:pos x="1056" y="590"/>
                    </a:cxn>
                    <a:cxn ang="0">
                      <a:pos x="512" y="584"/>
                    </a:cxn>
                    <a:cxn ang="0">
                      <a:pos x="510" y="566"/>
                    </a:cxn>
                    <a:cxn ang="0">
                      <a:pos x="532" y="532"/>
                    </a:cxn>
                    <a:cxn ang="0">
                      <a:pos x="490" y="528"/>
                    </a:cxn>
                    <a:cxn ang="0">
                      <a:pos x="470" y="514"/>
                    </a:cxn>
                    <a:cxn ang="0">
                      <a:pos x="462" y="492"/>
                    </a:cxn>
                    <a:cxn ang="0">
                      <a:pos x="430" y="496"/>
                    </a:cxn>
                    <a:cxn ang="0">
                      <a:pos x="400" y="516"/>
                    </a:cxn>
                    <a:cxn ang="0">
                      <a:pos x="382" y="504"/>
                    </a:cxn>
                    <a:cxn ang="0">
                      <a:pos x="312" y="520"/>
                    </a:cxn>
                    <a:cxn ang="0">
                      <a:pos x="348" y="462"/>
                    </a:cxn>
                    <a:cxn ang="0">
                      <a:pos x="322" y="448"/>
                    </a:cxn>
                    <a:cxn ang="0">
                      <a:pos x="250" y="468"/>
                    </a:cxn>
                    <a:cxn ang="0">
                      <a:pos x="242" y="438"/>
                    </a:cxn>
                    <a:cxn ang="0">
                      <a:pos x="282" y="422"/>
                    </a:cxn>
                    <a:cxn ang="0">
                      <a:pos x="220" y="428"/>
                    </a:cxn>
                    <a:cxn ang="0">
                      <a:pos x="162" y="422"/>
                    </a:cxn>
                    <a:cxn ang="0">
                      <a:pos x="114" y="444"/>
                    </a:cxn>
                    <a:cxn ang="0">
                      <a:pos x="126" y="484"/>
                    </a:cxn>
                    <a:cxn ang="0">
                      <a:pos x="112" y="490"/>
                    </a:cxn>
                    <a:cxn ang="0">
                      <a:pos x="106" y="512"/>
                    </a:cxn>
                    <a:cxn ang="0">
                      <a:pos x="104" y="480"/>
                    </a:cxn>
                    <a:cxn ang="0">
                      <a:pos x="96" y="440"/>
                    </a:cxn>
                    <a:cxn ang="0">
                      <a:pos x="76" y="418"/>
                    </a:cxn>
                    <a:cxn ang="0">
                      <a:pos x="38" y="390"/>
                    </a:cxn>
                    <a:cxn ang="0">
                      <a:pos x="50" y="374"/>
                    </a:cxn>
                    <a:cxn ang="0">
                      <a:pos x="20" y="324"/>
                    </a:cxn>
                    <a:cxn ang="0">
                      <a:pos x="8" y="308"/>
                    </a:cxn>
                    <a:cxn ang="0">
                      <a:pos x="2" y="270"/>
                    </a:cxn>
                    <a:cxn ang="0">
                      <a:pos x="50" y="286"/>
                    </a:cxn>
                    <a:cxn ang="0">
                      <a:pos x="136" y="276"/>
                    </a:cxn>
                    <a:cxn ang="0">
                      <a:pos x="126" y="252"/>
                    </a:cxn>
                    <a:cxn ang="0">
                      <a:pos x="156" y="250"/>
                    </a:cxn>
                    <a:cxn ang="0">
                      <a:pos x="200" y="256"/>
                    </a:cxn>
                    <a:cxn ang="0">
                      <a:pos x="254" y="240"/>
                    </a:cxn>
                    <a:cxn ang="0">
                      <a:pos x="398" y="180"/>
                    </a:cxn>
                    <a:cxn ang="0">
                      <a:pos x="366" y="158"/>
                    </a:cxn>
                    <a:cxn ang="0">
                      <a:pos x="436" y="126"/>
                    </a:cxn>
                    <a:cxn ang="0">
                      <a:pos x="472" y="100"/>
                    </a:cxn>
                    <a:cxn ang="0">
                      <a:pos x="398" y="102"/>
                    </a:cxn>
                    <a:cxn ang="0">
                      <a:pos x="386" y="84"/>
                    </a:cxn>
                    <a:cxn ang="0">
                      <a:pos x="470" y="90"/>
                    </a:cxn>
                    <a:cxn ang="0">
                      <a:pos x="426" y="82"/>
                    </a:cxn>
                    <a:cxn ang="0">
                      <a:pos x="384" y="70"/>
                    </a:cxn>
                    <a:cxn ang="0">
                      <a:pos x="424" y="72"/>
                    </a:cxn>
                    <a:cxn ang="0">
                      <a:pos x="482" y="66"/>
                    </a:cxn>
                    <a:cxn ang="0">
                      <a:pos x="512" y="118"/>
                    </a:cxn>
                    <a:cxn ang="0">
                      <a:pos x="522" y="58"/>
                    </a:cxn>
                    <a:cxn ang="0">
                      <a:pos x="536" y="110"/>
                    </a:cxn>
                    <a:cxn ang="0">
                      <a:pos x="548" y="52"/>
                    </a:cxn>
                    <a:cxn ang="0">
                      <a:pos x="566" y="102"/>
                    </a:cxn>
                    <a:cxn ang="0">
                      <a:pos x="908" y="0"/>
                    </a:cxn>
                  </a:cxnLst>
                  <a:rect l="0" t="0" r="r" b="b"/>
                  <a:pathLst>
                    <a:path w="1056" h="604">
                      <a:moveTo>
                        <a:pt x="1050" y="8"/>
                      </a:moveTo>
                      <a:lnTo>
                        <a:pt x="1056" y="590"/>
                      </a:lnTo>
                      <a:lnTo>
                        <a:pt x="526" y="604"/>
                      </a:lnTo>
                      <a:lnTo>
                        <a:pt x="512" y="584"/>
                      </a:lnTo>
                      <a:lnTo>
                        <a:pt x="526" y="574"/>
                      </a:lnTo>
                      <a:lnTo>
                        <a:pt x="510" y="566"/>
                      </a:lnTo>
                      <a:lnTo>
                        <a:pt x="510" y="548"/>
                      </a:lnTo>
                      <a:lnTo>
                        <a:pt x="532" y="532"/>
                      </a:lnTo>
                      <a:lnTo>
                        <a:pt x="530" y="520"/>
                      </a:lnTo>
                      <a:lnTo>
                        <a:pt x="490" y="528"/>
                      </a:lnTo>
                      <a:lnTo>
                        <a:pt x="486" y="514"/>
                      </a:lnTo>
                      <a:lnTo>
                        <a:pt x="470" y="514"/>
                      </a:lnTo>
                      <a:lnTo>
                        <a:pt x="474" y="496"/>
                      </a:lnTo>
                      <a:lnTo>
                        <a:pt x="462" y="492"/>
                      </a:lnTo>
                      <a:lnTo>
                        <a:pt x="436" y="508"/>
                      </a:lnTo>
                      <a:lnTo>
                        <a:pt x="430" y="496"/>
                      </a:lnTo>
                      <a:lnTo>
                        <a:pt x="408" y="504"/>
                      </a:lnTo>
                      <a:lnTo>
                        <a:pt x="400" y="516"/>
                      </a:lnTo>
                      <a:lnTo>
                        <a:pt x="388" y="514"/>
                      </a:lnTo>
                      <a:lnTo>
                        <a:pt x="382" y="504"/>
                      </a:lnTo>
                      <a:lnTo>
                        <a:pt x="370" y="506"/>
                      </a:lnTo>
                      <a:lnTo>
                        <a:pt x="312" y="520"/>
                      </a:lnTo>
                      <a:lnTo>
                        <a:pt x="296" y="494"/>
                      </a:lnTo>
                      <a:lnTo>
                        <a:pt x="348" y="462"/>
                      </a:lnTo>
                      <a:lnTo>
                        <a:pt x="340" y="444"/>
                      </a:lnTo>
                      <a:lnTo>
                        <a:pt x="322" y="448"/>
                      </a:lnTo>
                      <a:lnTo>
                        <a:pt x="264" y="470"/>
                      </a:lnTo>
                      <a:lnTo>
                        <a:pt x="250" y="468"/>
                      </a:lnTo>
                      <a:lnTo>
                        <a:pt x="236" y="448"/>
                      </a:lnTo>
                      <a:lnTo>
                        <a:pt x="242" y="438"/>
                      </a:lnTo>
                      <a:lnTo>
                        <a:pt x="260" y="430"/>
                      </a:lnTo>
                      <a:lnTo>
                        <a:pt x="282" y="422"/>
                      </a:lnTo>
                      <a:lnTo>
                        <a:pt x="246" y="428"/>
                      </a:lnTo>
                      <a:lnTo>
                        <a:pt x="220" y="428"/>
                      </a:lnTo>
                      <a:lnTo>
                        <a:pt x="180" y="432"/>
                      </a:lnTo>
                      <a:lnTo>
                        <a:pt x="162" y="422"/>
                      </a:lnTo>
                      <a:lnTo>
                        <a:pt x="120" y="422"/>
                      </a:lnTo>
                      <a:lnTo>
                        <a:pt x="114" y="444"/>
                      </a:lnTo>
                      <a:lnTo>
                        <a:pt x="122" y="458"/>
                      </a:lnTo>
                      <a:lnTo>
                        <a:pt x="126" y="484"/>
                      </a:lnTo>
                      <a:lnTo>
                        <a:pt x="110" y="478"/>
                      </a:lnTo>
                      <a:lnTo>
                        <a:pt x="112" y="490"/>
                      </a:lnTo>
                      <a:lnTo>
                        <a:pt x="124" y="508"/>
                      </a:lnTo>
                      <a:lnTo>
                        <a:pt x="106" y="512"/>
                      </a:lnTo>
                      <a:lnTo>
                        <a:pt x="94" y="502"/>
                      </a:lnTo>
                      <a:lnTo>
                        <a:pt x="104" y="480"/>
                      </a:lnTo>
                      <a:lnTo>
                        <a:pt x="92" y="482"/>
                      </a:lnTo>
                      <a:lnTo>
                        <a:pt x="96" y="440"/>
                      </a:lnTo>
                      <a:lnTo>
                        <a:pt x="106" y="420"/>
                      </a:lnTo>
                      <a:lnTo>
                        <a:pt x="76" y="418"/>
                      </a:lnTo>
                      <a:lnTo>
                        <a:pt x="58" y="404"/>
                      </a:lnTo>
                      <a:lnTo>
                        <a:pt x="38" y="390"/>
                      </a:lnTo>
                      <a:lnTo>
                        <a:pt x="34" y="378"/>
                      </a:lnTo>
                      <a:lnTo>
                        <a:pt x="50" y="374"/>
                      </a:lnTo>
                      <a:lnTo>
                        <a:pt x="32" y="334"/>
                      </a:lnTo>
                      <a:lnTo>
                        <a:pt x="20" y="324"/>
                      </a:lnTo>
                      <a:lnTo>
                        <a:pt x="0" y="318"/>
                      </a:lnTo>
                      <a:lnTo>
                        <a:pt x="8" y="308"/>
                      </a:lnTo>
                      <a:lnTo>
                        <a:pt x="22" y="292"/>
                      </a:lnTo>
                      <a:lnTo>
                        <a:pt x="2" y="270"/>
                      </a:lnTo>
                      <a:lnTo>
                        <a:pt x="20" y="264"/>
                      </a:lnTo>
                      <a:lnTo>
                        <a:pt x="50" y="286"/>
                      </a:lnTo>
                      <a:lnTo>
                        <a:pt x="116" y="286"/>
                      </a:lnTo>
                      <a:lnTo>
                        <a:pt x="136" y="276"/>
                      </a:lnTo>
                      <a:lnTo>
                        <a:pt x="138" y="260"/>
                      </a:lnTo>
                      <a:lnTo>
                        <a:pt x="126" y="252"/>
                      </a:lnTo>
                      <a:lnTo>
                        <a:pt x="140" y="242"/>
                      </a:lnTo>
                      <a:lnTo>
                        <a:pt x="156" y="250"/>
                      </a:lnTo>
                      <a:lnTo>
                        <a:pt x="176" y="260"/>
                      </a:lnTo>
                      <a:lnTo>
                        <a:pt x="200" y="256"/>
                      </a:lnTo>
                      <a:lnTo>
                        <a:pt x="222" y="246"/>
                      </a:lnTo>
                      <a:lnTo>
                        <a:pt x="254" y="240"/>
                      </a:lnTo>
                      <a:lnTo>
                        <a:pt x="346" y="206"/>
                      </a:lnTo>
                      <a:lnTo>
                        <a:pt x="398" y="180"/>
                      </a:lnTo>
                      <a:lnTo>
                        <a:pt x="408" y="172"/>
                      </a:lnTo>
                      <a:lnTo>
                        <a:pt x="366" y="158"/>
                      </a:lnTo>
                      <a:lnTo>
                        <a:pt x="394" y="120"/>
                      </a:lnTo>
                      <a:lnTo>
                        <a:pt x="436" y="126"/>
                      </a:lnTo>
                      <a:lnTo>
                        <a:pt x="474" y="122"/>
                      </a:lnTo>
                      <a:lnTo>
                        <a:pt x="472" y="100"/>
                      </a:lnTo>
                      <a:lnTo>
                        <a:pt x="414" y="106"/>
                      </a:lnTo>
                      <a:lnTo>
                        <a:pt x="398" y="102"/>
                      </a:lnTo>
                      <a:lnTo>
                        <a:pt x="378" y="94"/>
                      </a:lnTo>
                      <a:cubicBezTo>
                        <a:pt x="384" y="83"/>
                        <a:pt x="380" y="84"/>
                        <a:pt x="386" y="84"/>
                      </a:cubicBezTo>
                      <a:lnTo>
                        <a:pt x="420" y="98"/>
                      </a:lnTo>
                      <a:lnTo>
                        <a:pt x="470" y="90"/>
                      </a:lnTo>
                      <a:lnTo>
                        <a:pt x="470" y="74"/>
                      </a:lnTo>
                      <a:lnTo>
                        <a:pt x="426" y="82"/>
                      </a:lnTo>
                      <a:lnTo>
                        <a:pt x="402" y="78"/>
                      </a:lnTo>
                      <a:cubicBezTo>
                        <a:pt x="396" y="75"/>
                        <a:pt x="384" y="70"/>
                        <a:pt x="384" y="70"/>
                      </a:cubicBezTo>
                      <a:lnTo>
                        <a:pt x="392" y="60"/>
                      </a:lnTo>
                      <a:lnTo>
                        <a:pt x="424" y="72"/>
                      </a:lnTo>
                      <a:lnTo>
                        <a:pt x="454" y="68"/>
                      </a:lnTo>
                      <a:lnTo>
                        <a:pt x="482" y="66"/>
                      </a:lnTo>
                      <a:lnTo>
                        <a:pt x="484" y="122"/>
                      </a:lnTo>
                      <a:lnTo>
                        <a:pt x="512" y="118"/>
                      </a:lnTo>
                      <a:lnTo>
                        <a:pt x="510" y="62"/>
                      </a:lnTo>
                      <a:lnTo>
                        <a:pt x="522" y="58"/>
                      </a:lnTo>
                      <a:lnTo>
                        <a:pt x="524" y="114"/>
                      </a:lnTo>
                      <a:lnTo>
                        <a:pt x="536" y="110"/>
                      </a:lnTo>
                      <a:lnTo>
                        <a:pt x="536" y="54"/>
                      </a:lnTo>
                      <a:lnTo>
                        <a:pt x="548" y="52"/>
                      </a:lnTo>
                      <a:lnTo>
                        <a:pt x="548" y="110"/>
                      </a:lnTo>
                      <a:lnTo>
                        <a:pt x="566" y="102"/>
                      </a:lnTo>
                      <a:lnTo>
                        <a:pt x="564" y="20"/>
                      </a:lnTo>
                      <a:lnTo>
                        <a:pt x="908" y="0"/>
                      </a:lnTo>
                      <a:lnTo>
                        <a:pt x="1050" y="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US" sz="28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372" name="Freeform 28"/>
                <p:cNvSpPr>
                  <a:spLocks/>
                </p:cNvSpPr>
                <p:nvPr/>
              </p:nvSpPr>
              <p:spPr bwMode="ltGray">
                <a:xfrm>
                  <a:off x="2242" y="2912"/>
                  <a:ext cx="204" cy="110"/>
                </a:xfrm>
                <a:custGeom>
                  <a:avLst/>
                  <a:gdLst/>
                  <a:ahLst/>
                  <a:cxnLst>
                    <a:cxn ang="0">
                      <a:pos x="190" y="0"/>
                    </a:cxn>
                    <a:cxn ang="0">
                      <a:pos x="110" y="16"/>
                    </a:cxn>
                    <a:cxn ang="0">
                      <a:pos x="112" y="22"/>
                    </a:cxn>
                    <a:cxn ang="0">
                      <a:pos x="172" y="14"/>
                    </a:cxn>
                    <a:cxn ang="0">
                      <a:pos x="170" y="26"/>
                    </a:cxn>
                    <a:cxn ang="0">
                      <a:pos x="110" y="38"/>
                    </a:cxn>
                    <a:cxn ang="0">
                      <a:pos x="112" y="50"/>
                    </a:cxn>
                    <a:cxn ang="0">
                      <a:pos x="174" y="34"/>
                    </a:cxn>
                    <a:cxn ang="0">
                      <a:pos x="178" y="80"/>
                    </a:cxn>
                    <a:cxn ang="0">
                      <a:pos x="120" y="84"/>
                    </a:cxn>
                    <a:cxn ang="0">
                      <a:pos x="74" y="44"/>
                    </a:cxn>
                    <a:cxn ang="0">
                      <a:pos x="74" y="56"/>
                    </a:cxn>
                    <a:cxn ang="0">
                      <a:pos x="110" y="86"/>
                    </a:cxn>
                    <a:cxn ang="0">
                      <a:pos x="46" y="94"/>
                    </a:cxn>
                    <a:cxn ang="0">
                      <a:pos x="46" y="30"/>
                    </a:cxn>
                    <a:cxn ang="0">
                      <a:pos x="30" y="34"/>
                    </a:cxn>
                    <a:cxn ang="0">
                      <a:pos x="34" y="94"/>
                    </a:cxn>
                    <a:cxn ang="0">
                      <a:pos x="12" y="88"/>
                    </a:cxn>
                    <a:cxn ang="0">
                      <a:pos x="12" y="32"/>
                    </a:cxn>
                    <a:cxn ang="0">
                      <a:pos x="0" y="28"/>
                    </a:cxn>
                    <a:cxn ang="0">
                      <a:pos x="4" y="92"/>
                    </a:cxn>
                    <a:cxn ang="0">
                      <a:pos x="70" y="110"/>
                    </a:cxn>
                    <a:cxn ang="0">
                      <a:pos x="182" y="98"/>
                    </a:cxn>
                    <a:cxn ang="0">
                      <a:pos x="204" y="72"/>
                    </a:cxn>
                    <a:cxn ang="0">
                      <a:pos x="190" y="0"/>
                    </a:cxn>
                  </a:cxnLst>
                  <a:rect l="0" t="0" r="r" b="b"/>
                  <a:pathLst>
                    <a:path w="204" h="110">
                      <a:moveTo>
                        <a:pt x="190" y="0"/>
                      </a:moveTo>
                      <a:lnTo>
                        <a:pt x="110" y="16"/>
                      </a:lnTo>
                      <a:lnTo>
                        <a:pt x="112" y="22"/>
                      </a:lnTo>
                      <a:lnTo>
                        <a:pt x="172" y="14"/>
                      </a:lnTo>
                      <a:lnTo>
                        <a:pt x="170" y="26"/>
                      </a:lnTo>
                      <a:lnTo>
                        <a:pt x="110" y="38"/>
                      </a:lnTo>
                      <a:lnTo>
                        <a:pt x="112" y="50"/>
                      </a:lnTo>
                      <a:lnTo>
                        <a:pt x="174" y="34"/>
                      </a:lnTo>
                      <a:lnTo>
                        <a:pt x="178" y="80"/>
                      </a:lnTo>
                      <a:lnTo>
                        <a:pt x="120" y="84"/>
                      </a:lnTo>
                      <a:lnTo>
                        <a:pt x="74" y="44"/>
                      </a:lnTo>
                      <a:lnTo>
                        <a:pt x="74" y="56"/>
                      </a:lnTo>
                      <a:lnTo>
                        <a:pt x="110" y="86"/>
                      </a:lnTo>
                      <a:lnTo>
                        <a:pt x="46" y="94"/>
                      </a:lnTo>
                      <a:lnTo>
                        <a:pt x="46" y="30"/>
                      </a:lnTo>
                      <a:cubicBezTo>
                        <a:pt x="29" y="32"/>
                        <a:pt x="30" y="27"/>
                        <a:pt x="30" y="34"/>
                      </a:cubicBezTo>
                      <a:lnTo>
                        <a:pt x="34" y="94"/>
                      </a:lnTo>
                      <a:lnTo>
                        <a:pt x="12" y="88"/>
                      </a:lnTo>
                      <a:lnTo>
                        <a:pt x="12" y="32"/>
                      </a:lnTo>
                      <a:lnTo>
                        <a:pt x="0" y="28"/>
                      </a:lnTo>
                      <a:lnTo>
                        <a:pt x="4" y="92"/>
                      </a:lnTo>
                      <a:lnTo>
                        <a:pt x="70" y="110"/>
                      </a:lnTo>
                      <a:lnTo>
                        <a:pt x="182" y="98"/>
                      </a:lnTo>
                      <a:lnTo>
                        <a:pt x="204" y="72"/>
                      </a:lnTo>
                      <a:lnTo>
                        <a:pt x="190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US" sz="28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373" name="Freeform 29"/>
                <p:cNvSpPr>
                  <a:spLocks/>
                </p:cNvSpPr>
                <p:nvPr/>
              </p:nvSpPr>
              <p:spPr bwMode="ltGray">
                <a:xfrm>
                  <a:off x="2874" y="2868"/>
                  <a:ext cx="914" cy="584"/>
                </a:xfrm>
                <a:custGeom>
                  <a:avLst/>
                  <a:gdLst/>
                  <a:ahLst/>
                  <a:cxnLst>
                    <a:cxn ang="0">
                      <a:pos x="440" y="28"/>
                    </a:cxn>
                    <a:cxn ang="0">
                      <a:pos x="440" y="36"/>
                    </a:cxn>
                    <a:cxn ang="0">
                      <a:pos x="282" y="56"/>
                    </a:cxn>
                    <a:cxn ang="0">
                      <a:pos x="470" y="42"/>
                    </a:cxn>
                    <a:cxn ang="0">
                      <a:pos x="284" y="66"/>
                    </a:cxn>
                    <a:cxn ang="0">
                      <a:pos x="352" y="88"/>
                    </a:cxn>
                    <a:cxn ang="0">
                      <a:pos x="464" y="82"/>
                    </a:cxn>
                    <a:cxn ang="0">
                      <a:pos x="484" y="102"/>
                    </a:cxn>
                    <a:cxn ang="0">
                      <a:pos x="468" y="130"/>
                    </a:cxn>
                    <a:cxn ang="0">
                      <a:pos x="544" y="182"/>
                    </a:cxn>
                    <a:cxn ang="0">
                      <a:pos x="708" y="206"/>
                    </a:cxn>
                    <a:cxn ang="0">
                      <a:pos x="768" y="186"/>
                    </a:cxn>
                    <a:cxn ang="0">
                      <a:pos x="764" y="210"/>
                    </a:cxn>
                    <a:cxn ang="0">
                      <a:pos x="786" y="240"/>
                    </a:cxn>
                    <a:cxn ang="0">
                      <a:pos x="882" y="224"/>
                    </a:cxn>
                    <a:cxn ang="0">
                      <a:pos x="910" y="214"/>
                    </a:cxn>
                    <a:cxn ang="0">
                      <a:pos x="904" y="248"/>
                    </a:cxn>
                    <a:cxn ang="0">
                      <a:pos x="908" y="262"/>
                    </a:cxn>
                    <a:cxn ang="0">
                      <a:pos x="904" y="282"/>
                    </a:cxn>
                    <a:cxn ang="0">
                      <a:pos x="868" y="342"/>
                    </a:cxn>
                    <a:cxn ang="0">
                      <a:pos x="828" y="358"/>
                    </a:cxn>
                    <a:cxn ang="0">
                      <a:pos x="806" y="414"/>
                    </a:cxn>
                    <a:cxn ang="0">
                      <a:pos x="790" y="430"/>
                    </a:cxn>
                    <a:cxn ang="0">
                      <a:pos x="802" y="472"/>
                    </a:cxn>
                    <a:cxn ang="0">
                      <a:pos x="784" y="452"/>
                    </a:cxn>
                    <a:cxn ang="0">
                      <a:pos x="770" y="440"/>
                    </a:cxn>
                    <a:cxn ang="0">
                      <a:pos x="782" y="380"/>
                    </a:cxn>
                    <a:cxn ang="0">
                      <a:pos x="624" y="398"/>
                    </a:cxn>
                    <a:cxn ang="0">
                      <a:pos x="644" y="430"/>
                    </a:cxn>
                    <a:cxn ang="0">
                      <a:pos x="598" y="436"/>
                    </a:cxn>
                    <a:cxn ang="0">
                      <a:pos x="516" y="400"/>
                    </a:cxn>
                    <a:cxn ang="0">
                      <a:pos x="558" y="444"/>
                    </a:cxn>
                    <a:cxn ang="0">
                      <a:pos x="586" y="476"/>
                    </a:cxn>
                    <a:cxn ang="0">
                      <a:pos x="520" y="470"/>
                    </a:cxn>
                    <a:cxn ang="0">
                      <a:pos x="486" y="480"/>
                    </a:cxn>
                    <a:cxn ang="0">
                      <a:pos x="440" y="478"/>
                    </a:cxn>
                    <a:cxn ang="0">
                      <a:pos x="368" y="512"/>
                    </a:cxn>
                    <a:cxn ang="0">
                      <a:pos x="320" y="520"/>
                    </a:cxn>
                    <a:cxn ang="0">
                      <a:pos x="336" y="550"/>
                    </a:cxn>
                    <a:cxn ang="0">
                      <a:pos x="8" y="584"/>
                    </a:cxn>
                    <a:cxn ang="0">
                      <a:pos x="264" y="8"/>
                    </a:cxn>
                  </a:cxnLst>
                  <a:rect l="0" t="0" r="r" b="b"/>
                  <a:pathLst>
                    <a:path w="914" h="584">
                      <a:moveTo>
                        <a:pt x="282" y="22"/>
                      </a:moveTo>
                      <a:lnTo>
                        <a:pt x="440" y="28"/>
                      </a:lnTo>
                      <a:lnTo>
                        <a:pt x="468" y="18"/>
                      </a:lnTo>
                      <a:lnTo>
                        <a:pt x="440" y="36"/>
                      </a:lnTo>
                      <a:lnTo>
                        <a:pt x="280" y="36"/>
                      </a:lnTo>
                      <a:lnTo>
                        <a:pt x="282" y="56"/>
                      </a:lnTo>
                      <a:lnTo>
                        <a:pt x="440" y="52"/>
                      </a:lnTo>
                      <a:lnTo>
                        <a:pt x="470" y="42"/>
                      </a:lnTo>
                      <a:lnTo>
                        <a:pt x="440" y="64"/>
                      </a:lnTo>
                      <a:lnTo>
                        <a:pt x="284" y="66"/>
                      </a:lnTo>
                      <a:lnTo>
                        <a:pt x="298" y="78"/>
                      </a:lnTo>
                      <a:lnTo>
                        <a:pt x="352" y="88"/>
                      </a:lnTo>
                      <a:lnTo>
                        <a:pt x="430" y="84"/>
                      </a:lnTo>
                      <a:lnTo>
                        <a:pt x="464" y="82"/>
                      </a:lnTo>
                      <a:lnTo>
                        <a:pt x="466" y="102"/>
                      </a:lnTo>
                      <a:lnTo>
                        <a:pt x="484" y="102"/>
                      </a:lnTo>
                      <a:lnTo>
                        <a:pt x="488" y="120"/>
                      </a:lnTo>
                      <a:lnTo>
                        <a:pt x="468" y="130"/>
                      </a:lnTo>
                      <a:lnTo>
                        <a:pt x="476" y="148"/>
                      </a:lnTo>
                      <a:lnTo>
                        <a:pt x="544" y="182"/>
                      </a:lnTo>
                      <a:lnTo>
                        <a:pt x="636" y="202"/>
                      </a:lnTo>
                      <a:lnTo>
                        <a:pt x="708" y="206"/>
                      </a:lnTo>
                      <a:lnTo>
                        <a:pt x="742" y="196"/>
                      </a:lnTo>
                      <a:lnTo>
                        <a:pt x="768" y="186"/>
                      </a:lnTo>
                      <a:lnTo>
                        <a:pt x="778" y="194"/>
                      </a:lnTo>
                      <a:lnTo>
                        <a:pt x="764" y="210"/>
                      </a:lnTo>
                      <a:lnTo>
                        <a:pt x="766" y="228"/>
                      </a:lnTo>
                      <a:lnTo>
                        <a:pt x="786" y="240"/>
                      </a:lnTo>
                      <a:lnTo>
                        <a:pt x="838" y="236"/>
                      </a:lnTo>
                      <a:lnTo>
                        <a:pt x="882" y="224"/>
                      </a:lnTo>
                      <a:lnTo>
                        <a:pt x="902" y="204"/>
                      </a:lnTo>
                      <a:lnTo>
                        <a:pt x="910" y="214"/>
                      </a:lnTo>
                      <a:lnTo>
                        <a:pt x="896" y="232"/>
                      </a:lnTo>
                      <a:lnTo>
                        <a:pt x="904" y="248"/>
                      </a:lnTo>
                      <a:lnTo>
                        <a:pt x="894" y="260"/>
                      </a:lnTo>
                      <a:lnTo>
                        <a:pt x="908" y="262"/>
                      </a:lnTo>
                      <a:lnTo>
                        <a:pt x="914" y="274"/>
                      </a:lnTo>
                      <a:lnTo>
                        <a:pt x="904" y="282"/>
                      </a:lnTo>
                      <a:lnTo>
                        <a:pt x="856" y="328"/>
                      </a:lnTo>
                      <a:lnTo>
                        <a:pt x="868" y="342"/>
                      </a:lnTo>
                      <a:lnTo>
                        <a:pt x="844" y="358"/>
                      </a:lnTo>
                      <a:lnTo>
                        <a:pt x="828" y="358"/>
                      </a:lnTo>
                      <a:lnTo>
                        <a:pt x="792" y="378"/>
                      </a:lnTo>
                      <a:lnTo>
                        <a:pt x="806" y="414"/>
                      </a:lnTo>
                      <a:lnTo>
                        <a:pt x="802" y="442"/>
                      </a:lnTo>
                      <a:lnTo>
                        <a:pt x="790" y="430"/>
                      </a:lnTo>
                      <a:lnTo>
                        <a:pt x="790" y="450"/>
                      </a:lnTo>
                      <a:lnTo>
                        <a:pt x="802" y="472"/>
                      </a:lnTo>
                      <a:lnTo>
                        <a:pt x="774" y="472"/>
                      </a:lnTo>
                      <a:lnTo>
                        <a:pt x="784" y="452"/>
                      </a:lnTo>
                      <a:lnTo>
                        <a:pt x="786" y="428"/>
                      </a:lnTo>
                      <a:lnTo>
                        <a:pt x="770" y="440"/>
                      </a:lnTo>
                      <a:lnTo>
                        <a:pt x="774" y="398"/>
                      </a:lnTo>
                      <a:lnTo>
                        <a:pt x="782" y="380"/>
                      </a:lnTo>
                      <a:lnTo>
                        <a:pt x="686" y="396"/>
                      </a:lnTo>
                      <a:lnTo>
                        <a:pt x="624" y="398"/>
                      </a:lnTo>
                      <a:lnTo>
                        <a:pt x="642" y="418"/>
                      </a:lnTo>
                      <a:lnTo>
                        <a:pt x="644" y="430"/>
                      </a:lnTo>
                      <a:lnTo>
                        <a:pt x="626" y="442"/>
                      </a:lnTo>
                      <a:lnTo>
                        <a:pt x="598" y="436"/>
                      </a:lnTo>
                      <a:lnTo>
                        <a:pt x="532" y="406"/>
                      </a:lnTo>
                      <a:lnTo>
                        <a:pt x="516" y="400"/>
                      </a:lnTo>
                      <a:lnTo>
                        <a:pt x="496" y="424"/>
                      </a:lnTo>
                      <a:lnTo>
                        <a:pt x="558" y="444"/>
                      </a:lnTo>
                      <a:lnTo>
                        <a:pt x="588" y="462"/>
                      </a:lnTo>
                      <a:lnTo>
                        <a:pt x="586" y="476"/>
                      </a:lnTo>
                      <a:lnTo>
                        <a:pt x="570" y="494"/>
                      </a:lnTo>
                      <a:lnTo>
                        <a:pt x="520" y="470"/>
                      </a:lnTo>
                      <a:lnTo>
                        <a:pt x="500" y="482"/>
                      </a:lnTo>
                      <a:lnTo>
                        <a:pt x="486" y="480"/>
                      </a:lnTo>
                      <a:lnTo>
                        <a:pt x="448" y="462"/>
                      </a:lnTo>
                      <a:lnTo>
                        <a:pt x="440" y="478"/>
                      </a:lnTo>
                      <a:lnTo>
                        <a:pt x="388" y="476"/>
                      </a:lnTo>
                      <a:lnTo>
                        <a:pt x="368" y="512"/>
                      </a:lnTo>
                      <a:lnTo>
                        <a:pt x="328" y="508"/>
                      </a:lnTo>
                      <a:lnTo>
                        <a:pt x="320" y="520"/>
                      </a:lnTo>
                      <a:lnTo>
                        <a:pt x="332" y="534"/>
                      </a:lnTo>
                      <a:lnTo>
                        <a:pt x="336" y="550"/>
                      </a:lnTo>
                      <a:lnTo>
                        <a:pt x="308" y="580"/>
                      </a:lnTo>
                      <a:lnTo>
                        <a:pt x="8" y="584"/>
                      </a:lnTo>
                      <a:lnTo>
                        <a:pt x="0" y="0"/>
                      </a:lnTo>
                      <a:lnTo>
                        <a:pt x="264" y="8"/>
                      </a:lnTo>
                      <a:lnTo>
                        <a:pt x="282" y="2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US" sz="28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374" name="Freeform 30"/>
                <p:cNvSpPr>
                  <a:spLocks/>
                </p:cNvSpPr>
                <p:nvPr/>
              </p:nvSpPr>
              <p:spPr bwMode="ltGray">
                <a:xfrm>
                  <a:off x="3174" y="2896"/>
                  <a:ext cx="148" cy="92"/>
                </a:xfrm>
                <a:custGeom>
                  <a:avLst/>
                  <a:gdLst/>
                  <a:ahLst/>
                  <a:cxnLst>
                    <a:cxn ang="0">
                      <a:pos x="0" y="82"/>
                    </a:cxn>
                    <a:cxn ang="0">
                      <a:pos x="4" y="2"/>
                    </a:cxn>
                    <a:cxn ang="0">
                      <a:pos x="18" y="0"/>
                    </a:cxn>
                    <a:cxn ang="0">
                      <a:pos x="12" y="74"/>
                    </a:cxn>
                    <a:cxn ang="0">
                      <a:pos x="44" y="78"/>
                    </a:cxn>
                    <a:cxn ang="0">
                      <a:pos x="46" y="2"/>
                    </a:cxn>
                    <a:cxn ang="0">
                      <a:pos x="58" y="2"/>
                    </a:cxn>
                    <a:cxn ang="0">
                      <a:pos x="56" y="72"/>
                    </a:cxn>
                    <a:cxn ang="0">
                      <a:pos x="94" y="70"/>
                    </a:cxn>
                    <a:cxn ang="0">
                      <a:pos x="92" y="2"/>
                    </a:cxn>
                    <a:cxn ang="0">
                      <a:pos x="106" y="4"/>
                    </a:cxn>
                    <a:cxn ang="0">
                      <a:pos x="104" y="68"/>
                    </a:cxn>
                    <a:cxn ang="0">
                      <a:pos x="136" y="64"/>
                    </a:cxn>
                    <a:cxn ang="0">
                      <a:pos x="128" y="0"/>
                    </a:cxn>
                    <a:cxn ang="0">
                      <a:pos x="142" y="2"/>
                    </a:cxn>
                    <a:cxn ang="0">
                      <a:pos x="148" y="70"/>
                    </a:cxn>
                    <a:cxn ang="0">
                      <a:pos x="60" y="88"/>
                    </a:cxn>
                    <a:cxn ang="0">
                      <a:pos x="8" y="92"/>
                    </a:cxn>
                    <a:cxn ang="0">
                      <a:pos x="0" y="82"/>
                    </a:cxn>
                  </a:cxnLst>
                  <a:rect l="0" t="0" r="r" b="b"/>
                  <a:pathLst>
                    <a:path w="148" h="92">
                      <a:moveTo>
                        <a:pt x="0" y="82"/>
                      </a:moveTo>
                      <a:lnTo>
                        <a:pt x="4" y="2"/>
                      </a:lnTo>
                      <a:lnTo>
                        <a:pt x="18" y="0"/>
                      </a:lnTo>
                      <a:lnTo>
                        <a:pt x="12" y="74"/>
                      </a:lnTo>
                      <a:lnTo>
                        <a:pt x="44" y="78"/>
                      </a:lnTo>
                      <a:lnTo>
                        <a:pt x="46" y="2"/>
                      </a:lnTo>
                      <a:lnTo>
                        <a:pt x="58" y="2"/>
                      </a:lnTo>
                      <a:lnTo>
                        <a:pt x="56" y="72"/>
                      </a:lnTo>
                      <a:lnTo>
                        <a:pt x="94" y="70"/>
                      </a:lnTo>
                      <a:lnTo>
                        <a:pt x="92" y="2"/>
                      </a:lnTo>
                      <a:lnTo>
                        <a:pt x="106" y="4"/>
                      </a:lnTo>
                      <a:lnTo>
                        <a:pt x="104" y="68"/>
                      </a:lnTo>
                      <a:lnTo>
                        <a:pt x="136" y="64"/>
                      </a:lnTo>
                      <a:lnTo>
                        <a:pt x="128" y="0"/>
                      </a:lnTo>
                      <a:lnTo>
                        <a:pt x="142" y="2"/>
                      </a:lnTo>
                      <a:lnTo>
                        <a:pt x="148" y="70"/>
                      </a:lnTo>
                      <a:lnTo>
                        <a:pt x="60" y="88"/>
                      </a:lnTo>
                      <a:lnTo>
                        <a:pt x="8" y="92"/>
                      </a:lnTo>
                      <a:lnTo>
                        <a:pt x="0" y="8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US" sz="2800" smtClean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57375" name="Freeform 31"/>
              <p:cNvSpPr>
                <a:spLocks/>
              </p:cNvSpPr>
              <p:nvPr/>
            </p:nvSpPr>
            <p:spPr bwMode="ltGray">
              <a:xfrm>
                <a:off x="1754" y="3426"/>
                <a:ext cx="1156" cy="604"/>
              </a:xfrm>
              <a:custGeom>
                <a:avLst/>
                <a:gdLst/>
                <a:ahLst/>
                <a:cxnLst>
                  <a:cxn ang="0">
                    <a:pos x="1156" y="600"/>
                  </a:cxn>
                  <a:cxn ang="0">
                    <a:pos x="558" y="584"/>
                  </a:cxn>
                  <a:cxn ang="0">
                    <a:pos x="555" y="566"/>
                  </a:cxn>
                  <a:cxn ang="0">
                    <a:pos x="579" y="532"/>
                  </a:cxn>
                  <a:cxn ang="0">
                    <a:pos x="534" y="528"/>
                  </a:cxn>
                  <a:cxn ang="0">
                    <a:pos x="512" y="514"/>
                  </a:cxn>
                  <a:cxn ang="0">
                    <a:pos x="503" y="492"/>
                  </a:cxn>
                  <a:cxn ang="0">
                    <a:pos x="468" y="496"/>
                  </a:cxn>
                  <a:cxn ang="0">
                    <a:pos x="436" y="516"/>
                  </a:cxn>
                  <a:cxn ang="0">
                    <a:pos x="416" y="504"/>
                  </a:cxn>
                  <a:cxn ang="0">
                    <a:pos x="340" y="520"/>
                  </a:cxn>
                  <a:cxn ang="0">
                    <a:pos x="379" y="462"/>
                  </a:cxn>
                  <a:cxn ang="0">
                    <a:pos x="351" y="448"/>
                  </a:cxn>
                  <a:cxn ang="0">
                    <a:pos x="272" y="468"/>
                  </a:cxn>
                  <a:cxn ang="0">
                    <a:pos x="264" y="438"/>
                  </a:cxn>
                  <a:cxn ang="0">
                    <a:pos x="307" y="422"/>
                  </a:cxn>
                  <a:cxn ang="0">
                    <a:pos x="240" y="428"/>
                  </a:cxn>
                  <a:cxn ang="0">
                    <a:pos x="176" y="422"/>
                  </a:cxn>
                  <a:cxn ang="0">
                    <a:pos x="124" y="444"/>
                  </a:cxn>
                  <a:cxn ang="0">
                    <a:pos x="137" y="484"/>
                  </a:cxn>
                  <a:cxn ang="0">
                    <a:pos x="122" y="490"/>
                  </a:cxn>
                  <a:cxn ang="0">
                    <a:pos x="115" y="512"/>
                  </a:cxn>
                  <a:cxn ang="0">
                    <a:pos x="113" y="480"/>
                  </a:cxn>
                  <a:cxn ang="0">
                    <a:pos x="105" y="440"/>
                  </a:cxn>
                  <a:cxn ang="0">
                    <a:pos x="83" y="418"/>
                  </a:cxn>
                  <a:cxn ang="0">
                    <a:pos x="41" y="390"/>
                  </a:cxn>
                  <a:cxn ang="0">
                    <a:pos x="54" y="374"/>
                  </a:cxn>
                  <a:cxn ang="0">
                    <a:pos x="22" y="324"/>
                  </a:cxn>
                  <a:cxn ang="0">
                    <a:pos x="9" y="308"/>
                  </a:cxn>
                  <a:cxn ang="0">
                    <a:pos x="2" y="270"/>
                  </a:cxn>
                  <a:cxn ang="0">
                    <a:pos x="54" y="286"/>
                  </a:cxn>
                  <a:cxn ang="0">
                    <a:pos x="148" y="276"/>
                  </a:cxn>
                  <a:cxn ang="0">
                    <a:pos x="137" y="252"/>
                  </a:cxn>
                  <a:cxn ang="0">
                    <a:pos x="170" y="250"/>
                  </a:cxn>
                  <a:cxn ang="0">
                    <a:pos x="218" y="256"/>
                  </a:cxn>
                  <a:cxn ang="0">
                    <a:pos x="277" y="240"/>
                  </a:cxn>
                  <a:cxn ang="0">
                    <a:pos x="433" y="180"/>
                  </a:cxn>
                  <a:cxn ang="0">
                    <a:pos x="399" y="158"/>
                  </a:cxn>
                  <a:cxn ang="0">
                    <a:pos x="475" y="126"/>
                  </a:cxn>
                  <a:cxn ang="0">
                    <a:pos x="514" y="100"/>
                  </a:cxn>
                  <a:cxn ang="0">
                    <a:pos x="433" y="102"/>
                  </a:cxn>
                  <a:cxn ang="0">
                    <a:pos x="420" y="84"/>
                  </a:cxn>
                  <a:cxn ang="0">
                    <a:pos x="512" y="90"/>
                  </a:cxn>
                  <a:cxn ang="0">
                    <a:pos x="464" y="82"/>
                  </a:cxn>
                  <a:cxn ang="0">
                    <a:pos x="418" y="70"/>
                  </a:cxn>
                  <a:cxn ang="0">
                    <a:pos x="462" y="72"/>
                  </a:cxn>
                  <a:cxn ang="0">
                    <a:pos x="525" y="66"/>
                  </a:cxn>
                  <a:cxn ang="0">
                    <a:pos x="558" y="118"/>
                  </a:cxn>
                  <a:cxn ang="0">
                    <a:pos x="568" y="58"/>
                  </a:cxn>
                  <a:cxn ang="0">
                    <a:pos x="584" y="110"/>
                  </a:cxn>
                  <a:cxn ang="0">
                    <a:pos x="597" y="52"/>
                  </a:cxn>
                  <a:cxn ang="0">
                    <a:pos x="616" y="102"/>
                  </a:cxn>
                  <a:cxn ang="0">
                    <a:pos x="989" y="0"/>
                  </a:cxn>
                </a:cxnLst>
                <a:rect l="0" t="0" r="r" b="b"/>
                <a:pathLst>
                  <a:path w="1156" h="604">
                    <a:moveTo>
                      <a:pt x="1143" y="8"/>
                    </a:moveTo>
                    <a:lnTo>
                      <a:pt x="1156" y="600"/>
                    </a:lnTo>
                    <a:lnTo>
                      <a:pt x="573" y="604"/>
                    </a:lnTo>
                    <a:lnTo>
                      <a:pt x="558" y="584"/>
                    </a:lnTo>
                    <a:lnTo>
                      <a:pt x="573" y="574"/>
                    </a:lnTo>
                    <a:lnTo>
                      <a:pt x="555" y="566"/>
                    </a:lnTo>
                    <a:lnTo>
                      <a:pt x="555" y="548"/>
                    </a:lnTo>
                    <a:lnTo>
                      <a:pt x="579" y="532"/>
                    </a:lnTo>
                    <a:lnTo>
                      <a:pt x="577" y="520"/>
                    </a:lnTo>
                    <a:lnTo>
                      <a:pt x="534" y="528"/>
                    </a:lnTo>
                    <a:lnTo>
                      <a:pt x="529" y="514"/>
                    </a:lnTo>
                    <a:lnTo>
                      <a:pt x="512" y="514"/>
                    </a:lnTo>
                    <a:lnTo>
                      <a:pt x="516" y="496"/>
                    </a:lnTo>
                    <a:lnTo>
                      <a:pt x="503" y="492"/>
                    </a:lnTo>
                    <a:lnTo>
                      <a:pt x="475" y="508"/>
                    </a:lnTo>
                    <a:lnTo>
                      <a:pt x="468" y="496"/>
                    </a:lnTo>
                    <a:lnTo>
                      <a:pt x="444" y="504"/>
                    </a:lnTo>
                    <a:lnTo>
                      <a:pt x="436" y="516"/>
                    </a:lnTo>
                    <a:lnTo>
                      <a:pt x="423" y="514"/>
                    </a:lnTo>
                    <a:lnTo>
                      <a:pt x="416" y="504"/>
                    </a:lnTo>
                    <a:lnTo>
                      <a:pt x="403" y="506"/>
                    </a:lnTo>
                    <a:lnTo>
                      <a:pt x="340" y="520"/>
                    </a:lnTo>
                    <a:lnTo>
                      <a:pt x="322" y="494"/>
                    </a:lnTo>
                    <a:lnTo>
                      <a:pt x="379" y="462"/>
                    </a:lnTo>
                    <a:lnTo>
                      <a:pt x="370" y="444"/>
                    </a:lnTo>
                    <a:lnTo>
                      <a:pt x="351" y="448"/>
                    </a:lnTo>
                    <a:lnTo>
                      <a:pt x="288" y="470"/>
                    </a:lnTo>
                    <a:lnTo>
                      <a:pt x="272" y="468"/>
                    </a:lnTo>
                    <a:lnTo>
                      <a:pt x="257" y="448"/>
                    </a:lnTo>
                    <a:lnTo>
                      <a:pt x="264" y="438"/>
                    </a:lnTo>
                    <a:lnTo>
                      <a:pt x="283" y="430"/>
                    </a:lnTo>
                    <a:lnTo>
                      <a:pt x="307" y="422"/>
                    </a:lnTo>
                    <a:lnTo>
                      <a:pt x="268" y="428"/>
                    </a:lnTo>
                    <a:lnTo>
                      <a:pt x="240" y="428"/>
                    </a:lnTo>
                    <a:lnTo>
                      <a:pt x="196" y="432"/>
                    </a:lnTo>
                    <a:lnTo>
                      <a:pt x="176" y="422"/>
                    </a:lnTo>
                    <a:lnTo>
                      <a:pt x="131" y="422"/>
                    </a:lnTo>
                    <a:lnTo>
                      <a:pt x="124" y="444"/>
                    </a:lnTo>
                    <a:lnTo>
                      <a:pt x="133" y="458"/>
                    </a:lnTo>
                    <a:lnTo>
                      <a:pt x="137" y="484"/>
                    </a:lnTo>
                    <a:lnTo>
                      <a:pt x="120" y="478"/>
                    </a:lnTo>
                    <a:lnTo>
                      <a:pt x="122" y="490"/>
                    </a:lnTo>
                    <a:lnTo>
                      <a:pt x="135" y="508"/>
                    </a:lnTo>
                    <a:lnTo>
                      <a:pt x="115" y="512"/>
                    </a:lnTo>
                    <a:lnTo>
                      <a:pt x="102" y="502"/>
                    </a:lnTo>
                    <a:lnTo>
                      <a:pt x="113" y="480"/>
                    </a:lnTo>
                    <a:lnTo>
                      <a:pt x="100" y="482"/>
                    </a:lnTo>
                    <a:lnTo>
                      <a:pt x="105" y="440"/>
                    </a:lnTo>
                    <a:lnTo>
                      <a:pt x="115" y="420"/>
                    </a:lnTo>
                    <a:lnTo>
                      <a:pt x="83" y="418"/>
                    </a:lnTo>
                    <a:lnTo>
                      <a:pt x="63" y="404"/>
                    </a:lnTo>
                    <a:lnTo>
                      <a:pt x="41" y="390"/>
                    </a:lnTo>
                    <a:lnTo>
                      <a:pt x="37" y="378"/>
                    </a:lnTo>
                    <a:lnTo>
                      <a:pt x="54" y="374"/>
                    </a:lnTo>
                    <a:lnTo>
                      <a:pt x="35" y="334"/>
                    </a:lnTo>
                    <a:lnTo>
                      <a:pt x="22" y="324"/>
                    </a:lnTo>
                    <a:lnTo>
                      <a:pt x="0" y="318"/>
                    </a:lnTo>
                    <a:lnTo>
                      <a:pt x="9" y="308"/>
                    </a:lnTo>
                    <a:lnTo>
                      <a:pt x="24" y="292"/>
                    </a:lnTo>
                    <a:lnTo>
                      <a:pt x="2" y="270"/>
                    </a:lnTo>
                    <a:lnTo>
                      <a:pt x="22" y="264"/>
                    </a:lnTo>
                    <a:lnTo>
                      <a:pt x="54" y="286"/>
                    </a:lnTo>
                    <a:lnTo>
                      <a:pt x="126" y="286"/>
                    </a:lnTo>
                    <a:lnTo>
                      <a:pt x="148" y="276"/>
                    </a:lnTo>
                    <a:lnTo>
                      <a:pt x="150" y="260"/>
                    </a:lnTo>
                    <a:lnTo>
                      <a:pt x="137" y="252"/>
                    </a:lnTo>
                    <a:lnTo>
                      <a:pt x="152" y="242"/>
                    </a:lnTo>
                    <a:lnTo>
                      <a:pt x="170" y="250"/>
                    </a:lnTo>
                    <a:lnTo>
                      <a:pt x="192" y="260"/>
                    </a:lnTo>
                    <a:lnTo>
                      <a:pt x="218" y="256"/>
                    </a:lnTo>
                    <a:lnTo>
                      <a:pt x="242" y="246"/>
                    </a:lnTo>
                    <a:lnTo>
                      <a:pt x="277" y="240"/>
                    </a:lnTo>
                    <a:lnTo>
                      <a:pt x="377" y="206"/>
                    </a:lnTo>
                    <a:lnTo>
                      <a:pt x="433" y="180"/>
                    </a:lnTo>
                    <a:lnTo>
                      <a:pt x="444" y="172"/>
                    </a:lnTo>
                    <a:lnTo>
                      <a:pt x="399" y="158"/>
                    </a:lnTo>
                    <a:lnTo>
                      <a:pt x="429" y="120"/>
                    </a:lnTo>
                    <a:lnTo>
                      <a:pt x="475" y="126"/>
                    </a:lnTo>
                    <a:lnTo>
                      <a:pt x="516" y="122"/>
                    </a:lnTo>
                    <a:lnTo>
                      <a:pt x="514" y="100"/>
                    </a:lnTo>
                    <a:lnTo>
                      <a:pt x="451" y="106"/>
                    </a:lnTo>
                    <a:lnTo>
                      <a:pt x="433" y="102"/>
                    </a:lnTo>
                    <a:lnTo>
                      <a:pt x="412" y="94"/>
                    </a:lnTo>
                    <a:cubicBezTo>
                      <a:pt x="418" y="83"/>
                      <a:pt x="414" y="84"/>
                      <a:pt x="420" y="84"/>
                    </a:cubicBezTo>
                    <a:lnTo>
                      <a:pt x="457" y="98"/>
                    </a:lnTo>
                    <a:lnTo>
                      <a:pt x="512" y="90"/>
                    </a:lnTo>
                    <a:lnTo>
                      <a:pt x="512" y="74"/>
                    </a:lnTo>
                    <a:lnTo>
                      <a:pt x="464" y="82"/>
                    </a:lnTo>
                    <a:lnTo>
                      <a:pt x="438" y="78"/>
                    </a:lnTo>
                    <a:cubicBezTo>
                      <a:pt x="431" y="75"/>
                      <a:pt x="418" y="70"/>
                      <a:pt x="418" y="70"/>
                    </a:cubicBezTo>
                    <a:lnTo>
                      <a:pt x="427" y="60"/>
                    </a:lnTo>
                    <a:lnTo>
                      <a:pt x="462" y="72"/>
                    </a:lnTo>
                    <a:lnTo>
                      <a:pt x="494" y="68"/>
                    </a:lnTo>
                    <a:lnTo>
                      <a:pt x="525" y="66"/>
                    </a:lnTo>
                    <a:lnTo>
                      <a:pt x="527" y="122"/>
                    </a:lnTo>
                    <a:lnTo>
                      <a:pt x="558" y="118"/>
                    </a:lnTo>
                    <a:lnTo>
                      <a:pt x="555" y="62"/>
                    </a:lnTo>
                    <a:lnTo>
                      <a:pt x="568" y="58"/>
                    </a:lnTo>
                    <a:lnTo>
                      <a:pt x="571" y="114"/>
                    </a:lnTo>
                    <a:lnTo>
                      <a:pt x="584" y="110"/>
                    </a:lnTo>
                    <a:lnTo>
                      <a:pt x="584" y="54"/>
                    </a:lnTo>
                    <a:lnTo>
                      <a:pt x="597" y="52"/>
                    </a:lnTo>
                    <a:lnTo>
                      <a:pt x="597" y="110"/>
                    </a:lnTo>
                    <a:lnTo>
                      <a:pt x="616" y="102"/>
                    </a:lnTo>
                    <a:lnTo>
                      <a:pt x="614" y="20"/>
                    </a:lnTo>
                    <a:lnTo>
                      <a:pt x="989" y="0"/>
                    </a:lnTo>
                    <a:lnTo>
                      <a:pt x="1143" y="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sz="28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7376" name="Freeform 32"/>
              <p:cNvSpPr>
                <a:spLocks/>
              </p:cNvSpPr>
              <p:nvPr/>
            </p:nvSpPr>
            <p:spPr bwMode="ltGray">
              <a:xfrm>
                <a:off x="2194" y="3470"/>
                <a:ext cx="222" cy="110"/>
              </a:xfrm>
              <a:custGeom>
                <a:avLst/>
                <a:gdLst/>
                <a:ahLst/>
                <a:cxnLst>
                  <a:cxn ang="0">
                    <a:pos x="190" y="0"/>
                  </a:cxn>
                  <a:cxn ang="0">
                    <a:pos x="110" y="16"/>
                  </a:cxn>
                  <a:cxn ang="0">
                    <a:pos x="112" y="22"/>
                  </a:cxn>
                  <a:cxn ang="0">
                    <a:pos x="172" y="14"/>
                  </a:cxn>
                  <a:cxn ang="0">
                    <a:pos x="170" y="26"/>
                  </a:cxn>
                  <a:cxn ang="0">
                    <a:pos x="110" y="38"/>
                  </a:cxn>
                  <a:cxn ang="0">
                    <a:pos x="112" y="50"/>
                  </a:cxn>
                  <a:cxn ang="0">
                    <a:pos x="174" y="34"/>
                  </a:cxn>
                  <a:cxn ang="0">
                    <a:pos x="178" y="80"/>
                  </a:cxn>
                  <a:cxn ang="0">
                    <a:pos x="120" y="84"/>
                  </a:cxn>
                  <a:cxn ang="0">
                    <a:pos x="74" y="44"/>
                  </a:cxn>
                  <a:cxn ang="0">
                    <a:pos x="74" y="56"/>
                  </a:cxn>
                  <a:cxn ang="0">
                    <a:pos x="110" y="86"/>
                  </a:cxn>
                  <a:cxn ang="0">
                    <a:pos x="46" y="94"/>
                  </a:cxn>
                  <a:cxn ang="0">
                    <a:pos x="46" y="30"/>
                  </a:cxn>
                  <a:cxn ang="0">
                    <a:pos x="30" y="34"/>
                  </a:cxn>
                  <a:cxn ang="0">
                    <a:pos x="34" y="94"/>
                  </a:cxn>
                  <a:cxn ang="0">
                    <a:pos x="12" y="88"/>
                  </a:cxn>
                  <a:cxn ang="0">
                    <a:pos x="12" y="32"/>
                  </a:cxn>
                  <a:cxn ang="0">
                    <a:pos x="0" y="28"/>
                  </a:cxn>
                  <a:cxn ang="0">
                    <a:pos x="4" y="92"/>
                  </a:cxn>
                  <a:cxn ang="0">
                    <a:pos x="70" y="110"/>
                  </a:cxn>
                  <a:cxn ang="0">
                    <a:pos x="182" y="98"/>
                  </a:cxn>
                  <a:cxn ang="0">
                    <a:pos x="204" y="72"/>
                  </a:cxn>
                  <a:cxn ang="0">
                    <a:pos x="190" y="0"/>
                  </a:cxn>
                </a:cxnLst>
                <a:rect l="0" t="0" r="r" b="b"/>
                <a:pathLst>
                  <a:path w="204" h="110">
                    <a:moveTo>
                      <a:pt x="190" y="0"/>
                    </a:moveTo>
                    <a:lnTo>
                      <a:pt x="110" y="16"/>
                    </a:lnTo>
                    <a:lnTo>
                      <a:pt x="112" y="22"/>
                    </a:lnTo>
                    <a:lnTo>
                      <a:pt x="172" y="14"/>
                    </a:lnTo>
                    <a:lnTo>
                      <a:pt x="170" y="26"/>
                    </a:lnTo>
                    <a:lnTo>
                      <a:pt x="110" y="38"/>
                    </a:lnTo>
                    <a:lnTo>
                      <a:pt x="112" y="50"/>
                    </a:lnTo>
                    <a:lnTo>
                      <a:pt x="174" y="34"/>
                    </a:lnTo>
                    <a:lnTo>
                      <a:pt x="178" y="80"/>
                    </a:lnTo>
                    <a:lnTo>
                      <a:pt x="120" y="84"/>
                    </a:lnTo>
                    <a:lnTo>
                      <a:pt x="74" y="44"/>
                    </a:lnTo>
                    <a:lnTo>
                      <a:pt x="74" y="56"/>
                    </a:lnTo>
                    <a:lnTo>
                      <a:pt x="110" y="86"/>
                    </a:lnTo>
                    <a:lnTo>
                      <a:pt x="46" y="94"/>
                    </a:lnTo>
                    <a:lnTo>
                      <a:pt x="46" y="30"/>
                    </a:lnTo>
                    <a:cubicBezTo>
                      <a:pt x="29" y="32"/>
                      <a:pt x="30" y="27"/>
                      <a:pt x="30" y="34"/>
                    </a:cubicBezTo>
                    <a:lnTo>
                      <a:pt x="34" y="94"/>
                    </a:lnTo>
                    <a:lnTo>
                      <a:pt x="12" y="88"/>
                    </a:lnTo>
                    <a:lnTo>
                      <a:pt x="12" y="32"/>
                    </a:lnTo>
                    <a:lnTo>
                      <a:pt x="0" y="28"/>
                    </a:lnTo>
                    <a:lnTo>
                      <a:pt x="4" y="92"/>
                    </a:lnTo>
                    <a:lnTo>
                      <a:pt x="70" y="110"/>
                    </a:lnTo>
                    <a:lnTo>
                      <a:pt x="182" y="98"/>
                    </a:lnTo>
                    <a:lnTo>
                      <a:pt x="204" y="72"/>
                    </a:lnTo>
                    <a:lnTo>
                      <a:pt x="19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sz="28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7377" name="Freeform 33"/>
              <p:cNvSpPr>
                <a:spLocks/>
              </p:cNvSpPr>
              <p:nvPr/>
            </p:nvSpPr>
            <p:spPr bwMode="ltGray">
              <a:xfrm>
                <a:off x="2874" y="3426"/>
                <a:ext cx="1004" cy="606"/>
              </a:xfrm>
              <a:custGeom>
                <a:avLst/>
                <a:gdLst/>
                <a:ahLst/>
                <a:cxnLst>
                  <a:cxn ang="0">
                    <a:pos x="487" y="28"/>
                  </a:cxn>
                  <a:cxn ang="0">
                    <a:pos x="487" y="36"/>
                  </a:cxn>
                  <a:cxn ang="0">
                    <a:pos x="315" y="56"/>
                  </a:cxn>
                  <a:cxn ang="0">
                    <a:pos x="520" y="42"/>
                  </a:cxn>
                  <a:cxn ang="0">
                    <a:pos x="317" y="66"/>
                  </a:cxn>
                  <a:cxn ang="0">
                    <a:pos x="392" y="88"/>
                  </a:cxn>
                  <a:cxn ang="0">
                    <a:pos x="514" y="82"/>
                  </a:cxn>
                  <a:cxn ang="0">
                    <a:pos x="535" y="102"/>
                  </a:cxn>
                  <a:cxn ang="0">
                    <a:pos x="518" y="130"/>
                  </a:cxn>
                  <a:cxn ang="0">
                    <a:pos x="601" y="182"/>
                  </a:cxn>
                  <a:cxn ang="0">
                    <a:pos x="780" y="206"/>
                  </a:cxn>
                  <a:cxn ang="0">
                    <a:pos x="845" y="186"/>
                  </a:cxn>
                  <a:cxn ang="0">
                    <a:pos x="841" y="210"/>
                  </a:cxn>
                  <a:cxn ang="0">
                    <a:pos x="865" y="240"/>
                  </a:cxn>
                  <a:cxn ang="0">
                    <a:pos x="969" y="224"/>
                  </a:cxn>
                  <a:cxn ang="0">
                    <a:pos x="1000" y="214"/>
                  </a:cxn>
                  <a:cxn ang="0">
                    <a:pos x="993" y="248"/>
                  </a:cxn>
                  <a:cxn ang="0">
                    <a:pos x="997" y="262"/>
                  </a:cxn>
                  <a:cxn ang="0">
                    <a:pos x="993" y="282"/>
                  </a:cxn>
                  <a:cxn ang="0">
                    <a:pos x="954" y="342"/>
                  </a:cxn>
                  <a:cxn ang="0">
                    <a:pos x="910" y="358"/>
                  </a:cxn>
                  <a:cxn ang="0">
                    <a:pos x="886" y="414"/>
                  </a:cxn>
                  <a:cxn ang="0">
                    <a:pos x="869" y="430"/>
                  </a:cxn>
                  <a:cxn ang="0">
                    <a:pos x="882" y="472"/>
                  </a:cxn>
                  <a:cxn ang="0">
                    <a:pos x="862" y="452"/>
                  </a:cxn>
                  <a:cxn ang="0">
                    <a:pos x="847" y="440"/>
                  </a:cxn>
                  <a:cxn ang="0">
                    <a:pos x="860" y="380"/>
                  </a:cxn>
                  <a:cxn ang="0">
                    <a:pos x="688" y="398"/>
                  </a:cxn>
                  <a:cxn ang="0">
                    <a:pos x="710" y="430"/>
                  </a:cxn>
                  <a:cxn ang="0">
                    <a:pos x="660" y="436"/>
                  </a:cxn>
                  <a:cxn ang="0">
                    <a:pos x="570" y="400"/>
                  </a:cxn>
                  <a:cxn ang="0">
                    <a:pos x="616" y="444"/>
                  </a:cxn>
                  <a:cxn ang="0">
                    <a:pos x="647" y="476"/>
                  </a:cxn>
                  <a:cxn ang="0">
                    <a:pos x="575" y="470"/>
                  </a:cxn>
                  <a:cxn ang="0">
                    <a:pos x="538" y="480"/>
                  </a:cxn>
                  <a:cxn ang="0">
                    <a:pos x="487" y="478"/>
                  </a:cxn>
                  <a:cxn ang="0">
                    <a:pos x="409" y="512"/>
                  </a:cxn>
                  <a:cxn ang="0">
                    <a:pos x="357" y="520"/>
                  </a:cxn>
                  <a:cxn ang="0">
                    <a:pos x="374" y="550"/>
                  </a:cxn>
                  <a:cxn ang="0">
                    <a:pos x="0" y="606"/>
                  </a:cxn>
                  <a:cxn ang="0">
                    <a:pos x="296" y="8"/>
                  </a:cxn>
                </a:cxnLst>
                <a:rect l="0" t="0" r="r" b="b"/>
                <a:pathLst>
                  <a:path w="1004" h="606">
                    <a:moveTo>
                      <a:pt x="315" y="22"/>
                    </a:moveTo>
                    <a:lnTo>
                      <a:pt x="487" y="28"/>
                    </a:lnTo>
                    <a:lnTo>
                      <a:pt x="518" y="18"/>
                    </a:lnTo>
                    <a:lnTo>
                      <a:pt x="487" y="36"/>
                    </a:lnTo>
                    <a:lnTo>
                      <a:pt x="313" y="36"/>
                    </a:lnTo>
                    <a:lnTo>
                      <a:pt x="315" y="56"/>
                    </a:lnTo>
                    <a:lnTo>
                      <a:pt x="487" y="52"/>
                    </a:lnTo>
                    <a:lnTo>
                      <a:pt x="520" y="42"/>
                    </a:lnTo>
                    <a:lnTo>
                      <a:pt x="487" y="64"/>
                    </a:lnTo>
                    <a:lnTo>
                      <a:pt x="317" y="66"/>
                    </a:lnTo>
                    <a:lnTo>
                      <a:pt x="333" y="78"/>
                    </a:lnTo>
                    <a:lnTo>
                      <a:pt x="392" y="88"/>
                    </a:lnTo>
                    <a:lnTo>
                      <a:pt x="477" y="84"/>
                    </a:lnTo>
                    <a:lnTo>
                      <a:pt x="514" y="82"/>
                    </a:lnTo>
                    <a:lnTo>
                      <a:pt x="516" y="102"/>
                    </a:lnTo>
                    <a:lnTo>
                      <a:pt x="535" y="102"/>
                    </a:lnTo>
                    <a:lnTo>
                      <a:pt x="540" y="120"/>
                    </a:lnTo>
                    <a:lnTo>
                      <a:pt x="518" y="130"/>
                    </a:lnTo>
                    <a:lnTo>
                      <a:pt x="527" y="148"/>
                    </a:lnTo>
                    <a:lnTo>
                      <a:pt x="601" y="182"/>
                    </a:lnTo>
                    <a:lnTo>
                      <a:pt x="701" y="202"/>
                    </a:lnTo>
                    <a:lnTo>
                      <a:pt x="780" y="206"/>
                    </a:lnTo>
                    <a:lnTo>
                      <a:pt x="817" y="196"/>
                    </a:lnTo>
                    <a:lnTo>
                      <a:pt x="845" y="186"/>
                    </a:lnTo>
                    <a:lnTo>
                      <a:pt x="856" y="194"/>
                    </a:lnTo>
                    <a:lnTo>
                      <a:pt x="841" y="210"/>
                    </a:lnTo>
                    <a:lnTo>
                      <a:pt x="843" y="228"/>
                    </a:lnTo>
                    <a:lnTo>
                      <a:pt x="865" y="240"/>
                    </a:lnTo>
                    <a:lnTo>
                      <a:pt x="921" y="236"/>
                    </a:lnTo>
                    <a:lnTo>
                      <a:pt x="969" y="224"/>
                    </a:lnTo>
                    <a:lnTo>
                      <a:pt x="991" y="204"/>
                    </a:lnTo>
                    <a:lnTo>
                      <a:pt x="1000" y="214"/>
                    </a:lnTo>
                    <a:lnTo>
                      <a:pt x="984" y="232"/>
                    </a:lnTo>
                    <a:lnTo>
                      <a:pt x="993" y="248"/>
                    </a:lnTo>
                    <a:lnTo>
                      <a:pt x="982" y="260"/>
                    </a:lnTo>
                    <a:lnTo>
                      <a:pt x="997" y="262"/>
                    </a:lnTo>
                    <a:lnTo>
                      <a:pt x="1004" y="274"/>
                    </a:lnTo>
                    <a:lnTo>
                      <a:pt x="993" y="282"/>
                    </a:lnTo>
                    <a:lnTo>
                      <a:pt x="941" y="328"/>
                    </a:lnTo>
                    <a:lnTo>
                      <a:pt x="954" y="342"/>
                    </a:lnTo>
                    <a:lnTo>
                      <a:pt x="928" y="358"/>
                    </a:lnTo>
                    <a:lnTo>
                      <a:pt x="910" y="358"/>
                    </a:lnTo>
                    <a:lnTo>
                      <a:pt x="871" y="378"/>
                    </a:lnTo>
                    <a:lnTo>
                      <a:pt x="886" y="414"/>
                    </a:lnTo>
                    <a:lnTo>
                      <a:pt x="882" y="442"/>
                    </a:lnTo>
                    <a:lnTo>
                      <a:pt x="869" y="430"/>
                    </a:lnTo>
                    <a:lnTo>
                      <a:pt x="869" y="450"/>
                    </a:lnTo>
                    <a:lnTo>
                      <a:pt x="882" y="472"/>
                    </a:lnTo>
                    <a:lnTo>
                      <a:pt x="851" y="472"/>
                    </a:lnTo>
                    <a:lnTo>
                      <a:pt x="862" y="452"/>
                    </a:lnTo>
                    <a:lnTo>
                      <a:pt x="865" y="428"/>
                    </a:lnTo>
                    <a:lnTo>
                      <a:pt x="847" y="440"/>
                    </a:lnTo>
                    <a:lnTo>
                      <a:pt x="851" y="398"/>
                    </a:lnTo>
                    <a:lnTo>
                      <a:pt x="860" y="380"/>
                    </a:lnTo>
                    <a:lnTo>
                      <a:pt x="756" y="396"/>
                    </a:lnTo>
                    <a:lnTo>
                      <a:pt x="688" y="398"/>
                    </a:lnTo>
                    <a:lnTo>
                      <a:pt x="708" y="418"/>
                    </a:lnTo>
                    <a:lnTo>
                      <a:pt x="710" y="430"/>
                    </a:lnTo>
                    <a:lnTo>
                      <a:pt x="690" y="442"/>
                    </a:lnTo>
                    <a:lnTo>
                      <a:pt x="660" y="436"/>
                    </a:lnTo>
                    <a:lnTo>
                      <a:pt x="588" y="406"/>
                    </a:lnTo>
                    <a:lnTo>
                      <a:pt x="570" y="400"/>
                    </a:lnTo>
                    <a:lnTo>
                      <a:pt x="548" y="424"/>
                    </a:lnTo>
                    <a:lnTo>
                      <a:pt x="616" y="444"/>
                    </a:lnTo>
                    <a:lnTo>
                      <a:pt x="649" y="462"/>
                    </a:lnTo>
                    <a:lnTo>
                      <a:pt x="647" y="476"/>
                    </a:lnTo>
                    <a:lnTo>
                      <a:pt x="629" y="494"/>
                    </a:lnTo>
                    <a:lnTo>
                      <a:pt x="575" y="470"/>
                    </a:lnTo>
                    <a:lnTo>
                      <a:pt x="553" y="482"/>
                    </a:lnTo>
                    <a:lnTo>
                      <a:pt x="538" y="480"/>
                    </a:lnTo>
                    <a:lnTo>
                      <a:pt x="496" y="462"/>
                    </a:lnTo>
                    <a:lnTo>
                      <a:pt x="487" y="478"/>
                    </a:lnTo>
                    <a:lnTo>
                      <a:pt x="431" y="476"/>
                    </a:lnTo>
                    <a:lnTo>
                      <a:pt x="409" y="512"/>
                    </a:lnTo>
                    <a:lnTo>
                      <a:pt x="365" y="508"/>
                    </a:lnTo>
                    <a:lnTo>
                      <a:pt x="357" y="520"/>
                    </a:lnTo>
                    <a:lnTo>
                      <a:pt x="370" y="534"/>
                    </a:lnTo>
                    <a:lnTo>
                      <a:pt x="374" y="550"/>
                    </a:lnTo>
                    <a:lnTo>
                      <a:pt x="342" y="606"/>
                    </a:lnTo>
                    <a:lnTo>
                      <a:pt x="0" y="606"/>
                    </a:lnTo>
                    <a:lnTo>
                      <a:pt x="8" y="0"/>
                    </a:lnTo>
                    <a:lnTo>
                      <a:pt x="296" y="8"/>
                    </a:lnTo>
                    <a:lnTo>
                      <a:pt x="315" y="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sz="28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7378" name="Freeform 34"/>
              <p:cNvSpPr>
                <a:spLocks/>
              </p:cNvSpPr>
              <p:nvPr/>
            </p:nvSpPr>
            <p:spPr bwMode="ltGray">
              <a:xfrm>
                <a:off x="3209" y="3454"/>
                <a:ext cx="161" cy="92"/>
              </a:xfrm>
              <a:custGeom>
                <a:avLst/>
                <a:gdLst/>
                <a:ahLst/>
                <a:cxnLst>
                  <a:cxn ang="0">
                    <a:pos x="0" y="82"/>
                  </a:cxn>
                  <a:cxn ang="0">
                    <a:pos x="4" y="2"/>
                  </a:cxn>
                  <a:cxn ang="0">
                    <a:pos x="18" y="0"/>
                  </a:cxn>
                  <a:cxn ang="0">
                    <a:pos x="12" y="74"/>
                  </a:cxn>
                  <a:cxn ang="0">
                    <a:pos x="44" y="78"/>
                  </a:cxn>
                  <a:cxn ang="0">
                    <a:pos x="46" y="2"/>
                  </a:cxn>
                  <a:cxn ang="0">
                    <a:pos x="58" y="2"/>
                  </a:cxn>
                  <a:cxn ang="0">
                    <a:pos x="56" y="72"/>
                  </a:cxn>
                  <a:cxn ang="0">
                    <a:pos x="94" y="70"/>
                  </a:cxn>
                  <a:cxn ang="0">
                    <a:pos x="92" y="2"/>
                  </a:cxn>
                  <a:cxn ang="0">
                    <a:pos x="106" y="4"/>
                  </a:cxn>
                  <a:cxn ang="0">
                    <a:pos x="104" y="68"/>
                  </a:cxn>
                  <a:cxn ang="0">
                    <a:pos x="136" y="64"/>
                  </a:cxn>
                  <a:cxn ang="0">
                    <a:pos x="128" y="0"/>
                  </a:cxn>
                  <a:cxn ang="0">
                    <a:pos x="142" y="2"/>
                  </a:cxn>
                  <a:cxn ang="0">
                    <a:pos x="148" y="70"/>
                  </a:cxn>
                  <a:cxn ang="0">
                    <a:pos x="60" y="88"/>
                  </a:cxn>
                  <a:cxn ang="0">
                    <a:pos x="8" y="92"/>
                  </a:cxn>
                  <a:cxn ang="0">
                    <a:pos x="0" y="82"/>
                  </a:cxn>
                </a:cxnLst>
                <a:rect l="0" t="0" r="r" b="b"/>
                <a:pathLst>
                  <a:path w="148" h="92">
                    <a:moveTo>
                      <a:pt x="0" y="82"/>
                    </a:moveTo>
                    <a:lnTo>
                      <a:pt x="4" y="2"/>
                    </a:lnTo>
                    <a:lnTo>
                      <a:pt x="18" y="0"/>
                    </a:lnTo>
                    <a:lnTo>
                      <a:pt x="12" y="74"/>
                    </a:lnTo>
                    <a:lnTo>
                      <a:pt x="44" y="78"/>
                    </a:lnTo>
                    <a:lnTo>
                      <a:pt x="46" y="2"/>
                    </a:lnTo>
                    <a:lnTo>
                      <a:pt x="58" y="2"/>
                    </a:lnTo>
                    <a:lnTo>
                      <a:pt x="56" y="72"/>
                    </a:lnTo>
                    <a:lnTo>
                      <a:pt x="94" y="70"/>
                    </a:lnTo>
                    <a:lnTo>
                      <a:pt x="92" y="2"/>
                    </a:lnTo>
                    <a:lnTo>
                      <a:pt x="106" y="4"/>
                    </a:lnTo>
                    <a:lnTo>
                      <a:pt x="104" y="68"/>
                    </a:lnTo>
                    <a:lnTo>
                      <a:pt x="136" y="64"/>
                    </a:lnTo>
                    <a:lnTo>
                      <a:pt x="128" y="0"/>
                    </a:lnTo>
                    <a:lnTo>
                      <a:pt x="142" y="2"/>
                    </a:lnTo>
                    <a:lnTo>
                      <a:pt x="148" y="70"/>
                    </a:lnTo>
                    <a:lnTo>
                      <a:pt x="60" y="88"/>
                    </a:lnTo>
                    <a:lnTo>
                      <a:pt x="8" y="9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sz="2800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57379" name="Rectangle 3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9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57380" name="Rectangle 3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57381" name="Rectangle 3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57382" name="Rectangle 3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57383" name="Rectangle 3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35A1B46-4902-45BA-8EAD-64852B8DD5BE}" type="slidenum">
              <a:rPr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slow">
    <p:wipe/>
  </p:transition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|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000000"/>
                </a:solidFill>
              </a:rPr>
              <a:t>July 29, 2002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0F9AFE0-9D90-4A04-9DBE-6251026A8C19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mtClean="0">
              <a:solidFill>
                <a:srgbClr val="000000"/>
              </a:solidFill>
            </a:endParaRPr>
          </a:p>
        </p:txBody>
      </p:sp>
      <p:pic>
        <p:nvPicPr>
          <p:cNvPr id="1031" name="Picture 7" descr="galseq_D_063"/>
          <p:cNvPicPr>
            <a:picLocks noChangeAspect="1" noChangeArrowheads="1"/>
          </p:cNvPicPr>
          <p:nvPr userDrawn="1"/>
        </p:nvPicPr>
        <p:blipFill>
          <a:blip r:embed="rId13" cstate="print">
            <a:lum bright="-34000" contrast="-34000"/>
          </a:blip>
          <a:srcRect/>
          <a:stretch>
            <a:fillRect/>
          </a:stretch>
        </p:blipFill>
        <p:spPr bwMode="auto">
          <a:xfrm>
            <a:off x="-6350" y="-12700"/>
            <a:ext cx="9201150" cy="7029450"/>
          </a:xfrm>
          <a:prstGeom prst="rect">
            <a:avLst/>
          </a:prstGeom>
          <a:noFill/>
        </p:spPr>
      </p:pic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-12700" y="57150"/>
            <a:ext cx="13620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lnSpc>
                <a:spcPct val="55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000" smtClean="0">
                <a:solidFill>
                  <a:srgbClr val="CCCCFF"/>
                </a:solidFill>
                <a:latin typeface="Haettenschweiler" pitchFamily="34" charset="0"/>
              </a:rPr>
              <a:t>J-PARC PAC ‘07</a:t>
            </a:r>
          </a:p>
        </p:txBody>
      </p:sp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7543800" y="6486525"/>
            <a:ext cx="1622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CCCCFF"/>
                </a:solidFill>
                <a:latin typeface="Haettenschweiler" pitchFamily="34" charset="0"/>
              </a:rPr>
              <a:t>Imperial College/RAL</a:t>
            </a:r>
          </a:p>
        </p:txBody>
      </p:sp>
      <p:sp>
        <p:nvSpPr>
          <p:cNvPr id="1034" name="Text Box 10"/>
          <p:cNvSpPr txBox="1">
            <a:spLocks noChangeArrowheads="1"/>
          </p:cNvSpPr>
          <p:nvPr userDrawn="1"/>
        </p:nvSpPr>
        <p:spPr bwMode="auto">
          <a:xfrm>
            <a:off x="7935913" y="6272213"/>
            <a:ext cx="1006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CCCCFF"/>
                </a:solidFill>
                <a:latin typeface="Haettenschweiler" pitchFamily="34" charset="0"/>
              </a:rPr>
              <a:t>Dave Wark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rgbClr val="66FF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66FFFF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66FFF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66FFFF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A8329-140E-4384-B03B-AB58A14117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20/08/13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FFB31-DB84-40BF-8826-1EA16E369B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54922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3403600"/>
            <a:ext cx="9144000" cy="3454400"/>
            <a:chOff x="0" y="2144"/>
            <a:chExt cx="5760" cy="2176"/>
          </a:xfrm>
        </p:grpSpPr>
        <p:sp>
          <p:nvSpPr>
            <p:cNvPr id="57347" name="Freeform 3"/>
            <p:cNvSpPr>
              <a:spLocks/>
            </p:cNvSpPr>
            <p:nvPr/>
          </p:nvSpPr>
          <p:spPr bwMode="ltGray">
            <a:xfrm>
              <a:off x="0" y="3182"/>
              <a:ext cx="5760" cy="1134"/>
            </a:xfrm>
            <a:custGeom>
              <a:avLst/>
              <a:gdLst/>
              <a:ahLst/>
              <a:cxnLst>
                <a:cxn ang="0">
                  <a:pos x="4312" y="616"/>
                </a:cxn>
                <a:cxn ang="0">
                  <a:pos x="4312" y="1232"/>
                </a:cxn>
                <a:cxn ang="0">
                  <a:pos x="0" y="1232"/>
                </a:cxn>
                <a:cxn ang="0">
                  <a:pos x="0" y="0"/>
                </a:cxn>
                <a:cxn ang="0">
                  <a:pos x="147" y="48"/>
                </a:cxn>
                <a:cxn ang="0">
                  <a:pos x="200" y="112"/>
                </a:cxn>
                <a:cxn ang="0">
                  <a:pos x="260" y="160"/>
                </a:cxn>
                <a:cxn ang="0">
                  <a:pos x="425" y="120"/>
                </a:cxn>
                <a:cxn ang="0">
                  <a:pos x="503" y="88"/>
                </a:cxn>
                <a:cxn ang="0">
                  <a:pos x="616" y="112"/>
                </a:cxn>
                <a:cxn ang="0">
                  <a:pos x="677" y="200"/>
                </a:cxn>
                <a:cxn ang="0">
                  <a:pos x="703" y="216"/>
                </a:cxn>
                <a:cxn ang="0">
                  <a:pos x="755" y="264"/>
                </a:cxn>
                <a:cxn ang="0">
                  <a:pos x="868" y="288"/>
                </a:cxn>
                <a:cxn ang="0">
                  <a:pos x="842" y="304"/>
                </a:cxn>
                <a:cxn ang="0">
                  <a:pos x="850" y="328"/>
                </a:cxn>
                <a:cxn ang="0">
                  <a:pos x="824" y="344"/>
                </a:cxn>
                <a:cxn ang="0">
                  <a:pos x="928" y="424"/>
                </a:cxn>
                <a:cxn ang="0">
                  <a:pos x="1015" y="392"/>
                </a:cxn>
                <a:cxn ang="0">
                  <a:pos x="1163" y="432"/>
                </a:cxn>
                <a:cxn ang="0">
                  <a:pos x="1267" y="496"/>
                </a:cxn>
                <a:cxn ang="0">
                  <a:pos x="1371" y="560"/>
                </a:cxn>
                <a:cxn ang="0">
                  <a:pos x="1449" y="568"/>
                </a:cxn>
                <a:cxn ang="0">
                  <a:pos x="1657" y="552"/>
                </a:cxn>
                <a:cxn ang="0">
                  <a:pos x="1709" y="560"/>
                </a:cxn>
                <a:cxn ang="0">
                  <a:pos x="1718" y="584"/>
                </a:cxn>
                <a:cxn ang="0">
                  <a:pos x="1779" y="608"/>
                </a:cxn>
                <a:cxn ang="0">
                  <a:pos x="1831" y="648"/>
                </a:cxn>
                <a:cxn ang="0">
                  <a:pos x="1848" y="720"/>
                </a:cxn>
                <a:cxn ang="0">
                  <a:pos x="1900" y="744"/>
                </a:cxn>
                <a:cxn ang="0">
                  <a:pos x="2039" y="792"/>
                </a:cxn>
                <a:cxn ang="0">
                  <a:pos x="2160" y="752"/>
                </a:cxn>
                <a:cxn ang="0">
                  <a:pos x="2403" y="840"/>
                </a:cxn>
                <a:cxn ang="0">
                  <a:pos x="2620" y="784"/>
                </a:cxn>
                <a:cxn ang="0">
                  <a:pos x="2698" y="728"/>
                </a:cxn>
                <a:cxn ang="0">
                  <a:pos x="2854" y="696"/>
                </a:cxn>
                <a:cxn ang="0">
                  <a:pos x="3063" y="640"/>
                </a:cxn>
                <a:cxn ang="0">
                  <a:pos x="3123" y="648"/>
                </a:cxn>
                <a:cxn ang="0">
                  <a:pos x="3149" y="672"/>
                </a:cxn>
                <a:cxn ang="0">
                  <a:pos x="3175" y="680"/>
                </a:cxn>
                <a:cxn ang="0">
                  <a:pos x="3306" y="648"/>
                </a:cxn>
                <a:cxn ang="0">
                  <a:pos x="3644" y="712"/>
                </a:cxn>
                <a:cxn ang="0">
                  <a:pos x="3687" y="808"/>
                </a:cxn>
                <a:cxn ang="0">
                  <a:pos x="3696" y="832"/>
                </a:cxn>
                <a:cxn ang="0">
                  <a:pos x="3748" y="848"/>
                </a:cxn>
                <a:cxn ang="0">
                  <a:pos x="3817" y="824"/>
                </a:cxn>
                <a:cxn ang="0">
                  <a:pos x="3843" y="728"/>
                </a:cxn>
                <a:cxn ang="0">
                  <a:pos x="3852" y="688"/>
                </a:cxn>
                <a:cxn ang="0">
                  <a:pos x="3904" y="672"/>
                </a:cxn>
                <a:cxn ang="0">
                  <a:pos x="3982" y="712"/>
                </a:cxn>
                <a:cxn ang="0">
                  <a:pos x="4000" y="760"/>
                </a:cxn>
                <a:cxn ang="0">
                  <a:pos x="4008" y="800"/>
                </a:cxn>
                <a:cxn ang="0">
                  <a:pos x="4034" y="816"/>
                </a:cxn>
                <a:cxn ang="0">
                  <a:pos x="4138" y="776"/>
                </a:cxn>
                <a:cxn ang="0">
                  <a:pos x="4225" y="704"/>
                </a:cxn>
                <a:cxn ang="0">
                  <a:pos x="4286" y="648"/>
                </a:cxn>
                <a:cxn ang="0">
                  <a:pos x="4312" y="616"/>
                </a:cxn>
              </a:cxnLst>
              <a:rect l="0" t="0" r="r" b="b"/>
              <a:pathLst>
                <a:path w="4312" h="1232">
                  <a:moveTo>
                    <a:pt x="4312" y="616"/>
                  </a:moveTo>
                  <a:lnTo>
                    <a:pt x="4312" y="1232"/>
                  </a:lnTo>
                  <a:lnTo>
                    <a:pt x="0" y="1232"/>
                  </a:lnTo>
                  <a:lnTo>
                    <a:pt x="0" y="0"/>
                  </a:lnTo>
                  <a:cubicBezTo>
                    <a:pt x="50" y="15"/>
                    <a:pt x="103" y="21"/>
                    <a:pt x="147" y="48"/>
                  </a:cubicBezTo>
                  <a:cubicBezTo>
                    <a:pt x="168" y="76"/>
                    <a:pt x="168" y="93"/>
                    <a:pt x="200" y="112"/>
                  </a:cubicBezTo>
                  <a:cubicBezTo>
                    <a:pt x="213" y="149"/>
                    <a:pt x="226" y="139"/>
                    <a:pt x="260" y="160"/>
                  </a:cubicBezTo>
                  <a:cubicBezTo>
                    <a:pt x="317" y="143"/>
                    <a:pt x="367" y="132"/>
                    <a:pt x="425" y="120"/>
                  </a:cubicBezTo>
                  <a:cubicBezTo>
                    <a:pt x="454" y="114"/>
                    <a:pt x="475" y="97"/>
                    <a:pt x="503" y="88"/>
                  </a:cubicBezTo>
                  <a:cubicBezTo>
                    <a:pt x="540" y="99"/>
                    <a:pt x="616" y="112"/>
                    <a:pt x="616" y="112"/>
                  </a:cubicBezTo>
                  <a:cubicBezTo>
                    <a:pt x="665" y="142"/>
                    <a:pt x="643" y="169"/>
                    <a:pt x="677" y="200"/>
                  </a:cubicBezTo>
                  <a:cubicBezTo>
                    <a:pt x="684" y="207"/>
                    <a:pt x="695" y="210"/>
                    <a:pt x="703" y="216"/>
                  </a:cubicBezTo>
                  <a:cubicBezTo>
                    <a:pt x="721" y="231"/>
                    <a:pt x="755" y="264"/>
                    <a:pt x="755" y="264"/>
                  </a:cubicBezTo>
                  <a:cubicBezTo>
                    <a:pt x="801" y="253"/>
                    <a:pt x="838" y="248"/>
                    <a:pt x="868" y="288"/>
                  </a:cubicBezTo>
                  <a:cubicBezTo>
                    <a:pt x="859" y="293"/>
                    <a:pt x="846" y="295"/>
                    <a:pt x="842" y="304"/>
                  </a:cubicBezTo>
                  <a:cubicBezTo>
                    <a:pt x="838" y="312"/>
                    <a:pt x="854" y="320"/>
                    <a:pt x="850" y="328"/>
                  </a:cubicBezTo>
                  <a:cubicBezTo>
                    <a:pt x="846" y="337"/>
                    <a:pt x="833" y="339"/>
                    <a:pt x="824" y="344"/>
                  </a:cubicBezTo>
                  <a:cubicBezTo>
                    <a:pt x="843" y="394"/>
                    <a:pt x="875" y="408"/>
                    <a:pt x="928" y="424"/>
                  </a:cubicBezTo>
                  <a:cubicBezTo>
                    <a:pt x="960" y="414"/>
                    <a:pt x="983" y="400"/>
                    <a:pt x="1015" y="392"/>
                  </a:cubicBezTo>
                  <a:cubicBezTo>
                    <a:pt x="1068" y="402"/>
                    <a:pt x="1107" y="423"/>
                    <a:pt x="1163" y="432"/>
                  </a:cubicBezTo>
                  <a:cubicBezTo>
                    <a:pt x="1197" y="453"/>
                    <a:pt x="1232" y="475"/>
                    <a:pt x="1267" y="496"/>
                  </a:cubicBezTo>
                  <a:cubicBezTo>
                    <a:pt x="1297" y="515"/>
                    <a:pt x="1332" y="551"/>
                    <a:pt x="1371" y="560"/>
                  </a:cubicBezTo>
                  <a:cubicBezTo>
                    <a:pt x="1396" y="566"/>
                    <a:pt x="1423" y="565"/>
                    <a:pt x="1449" y="568"/>
                  </a:cubicBezTo>
                  <a:cubicBezTo>
                    <a:pt x="1516" y="583"/>
                    <a:pt x="1592" y="572"/>
                    <a:pt x="1657" y="552"/>
                  </a:cubicBezTo>
                  <a:cubicBezTo>
                    <a:pt x="1674" y="555"/>
                    <a:pt x="1694" y="552"/>
                    <a:pt x="1709" y="560"/>
                  </a:cubicBezTo>
                  <a:cubicBezTo>
                    <a:pt x="1717" y="564"/>
                    <a:pt x="1712" y="577"/>
                    <a:pt x="1718" y="584"/>
                  </a:cubicBezTo>
                  <a:cubicBezTo>
                    <a:pt x="1733" y="601"/>
                    <a:pt x="1758" y="603"/>
                    <a:pt x="1779" y="608"/>
                  </a:cubicBezTo>
                  <a:cubicBezTo>
                    <a:pt x="1795" y="623"/>
                    <a:pt x="1817" y="632"/>
                    <a:pt x="1831" y="648"/>
                  </a:cubicBezTo>
                  <a:cubicBezTo>
                    <a:pt x="1840" y="659"/>
                    <a:pt x="1847" y="719"/>
                    <a:pt x="1848" y="720"/>
                  </a:cubicBezTo>
                  <a:cubicBezTo>
                    <a:pt x="1855" y="732"/>
                    <a:pt x="1888" y="741"/>
                    <a:pt x="1900" y="744"/>
                  </a:cubicBezTo>
                  <a:cubicBezTo>
                    <a:pt x="1953" y="758"/>
                    <a:pt x="1991" y="777"/>
                    <a:pt x="2039" y="792"/>
                  </a:cubicBezTo>
                  <a:cubicBezTo>
                    <a:pt x="2109" y="776"/>
                    <a:pt x="2103" y="770"/>
                    <a:pt x="2160" y="752"/>
                  </a:cubicBezTo>
                  <a:cubicBezTo>
                    <a:pt x="2245" y="763"/>
                    <a:pt x="2332" y="796"/>
                    <a:pt x="2403" y="840"/>
                  </a:cubicBezTo>
                  <a:cubicBezTo>
                    <a:pt x="2476" y="823"/>
                    <a:pt x="2549" y="806"/>
                    <a:pt x="2620" y="784"/>
                  </a:cubicBezTo>
                  <a:cubicBezTo>
                    <a:pt x="2653" y="774"/>
                    <a:pt x="2667" y="741"/>
                    <a:pt x="2698" y="728"/>
                  </a:cubicBezTo>
                  <a:cubicBezTo>
                    <a:pt x="2754" y="705"/>
                    <a:pt x="2795" y="702"/>
                    <a:pt x="2854" y="696"/>
                  </a:cubicBezTo>
                  <a:cubicBezTo>
                    <a:pt x="2925" y="680"/>
                    <a:pt x="2991" y="653"/>
                    <a:pt x="3063" y="640"/>
                  </a:cubicBezTo>
                  <a:cubicBezTo>
                    <a:pt x="3083" y="643"/>
                    <a:pt x="3104" y="641"/>
                    <a:pt x="3123" y="648"/>
                  </a:cubicBezTo>
                  <a:cubicBezTo>
                    <a:pt x="3135" y="652"/>
                    <a:pt x="3140" y="666"/>
                    <a:pt x="3149" y="672"/>
                  </a:cubicBezTo>
                  <a:cubicBezTo>
                    <a:pt x="3157" y="677"/>
                    <a:pt x="3167" y="677"/>
                    <a:pt x="3175" y="680"/>
                  </a:cubicBezTo>
                  <a:cubicBezTo>
                    <a:pt x="3221" y="666"/>
                    <a:pt x="3265" y="673"/>
                    <a:pt x="3306" y="648"/>
                  </a:cubicBezTo>
                  <a:cubicBezTo>
                    <a:pt x="3415" y="682"/>
                    <a:pt x="3532" y="686"/>
                    <a:pt x="3644" y="712"/>
                  </a:cubicBezTo>
                  <a:cubicBezTo>
                    <a:pt x="3666" y="742"/>
                    <a:pt x="3675" y="774"/>
                    <a:pt x="3687" y="808"/>
                  </a:cubicBezTo>
                  <a:cubicBezTo>
                    <a:pt x="3691" y="816"/>
                    <a:pt x="3687" y="829"/>
                    <a:pt x="3696" y="832"/>
                  </a:cubicBezTo>
                  <a:cubicBezTo>
                    <a:pt x="3713" y="837"/>
                    <a:pt x="3748" y="848"/>
                    <a:pt x="3748" y="848"/>
                  </a:cubicBezTo>
                  <a:cubicBezTo>
                    <a:pt x="3798" y="833"/>
                    <a:pt x="3786" y="867"/>
                    <a:pt x="3817" y="824"/>
                  </a:cubicBezTo>
                  <a:cubicBezTo>
                    <a:pt x="3806" y="780"/>
                    <a:pt x="3809" y="760"/>
                    <a:pt x="3843" y="728"/>
                  </a:cubicBezTo>
                  <a:cubicBezTo>
                    <a:pt x="3847" y="715"/>
                    <a:pt x="3841" y="698"/>
                    <a:pt x="3852" y="688"/>
                  </a:cubicBezTo>
                  <a:cubicBezTo>
                    <a:pt x="3865" y="676"/>
                    <a:pt x="3904" y="672"/>
                    <a:pt x="3904" y="672"/>
                  </a:cubicBezTo>
                  <a:cubicBezTo>
                    <a:pt x="3932" y="681"/>
                    <a:pt x="3982" y="712"/>
                    <a:pt x="3982" y="712"/>
                  </a:cubicBezTo>
                  <a:cubicBezTo>
                    <a:pt x="3988" y="728"/>
                    <a:pt x="3996" y="743"/>
                    <a:pt x="4000" y="760"/>
                  </a:cubicBezTo>
                  <a:cubicBezTo>
                    <a:pt x="4003" y="773"/>
                    <a:pt x="4001" y="788"/>
                    <a:pt x="4008" y="800"/>
                  </a:cubicBezTo>
                  <a:cubicBezTo>
                    <a:pt x="4014" y="808"/>
                    <a:pt x="4026" y="811"/>
                    <a:pt x="4034" y="816"/>
                  </a:cubicBezTo>
                  <a:cubicBezTo>
                    <a:pt x="4072" y="804"/>
                    <a:pt x="4102" y="787"/>
                    <a:pt x="4138" y="776"/>
                  </a:cubicBezTo>
                  <a:cubicBezTo>
                    <a:pt x="4172" y="730"/>
                    <a:pt x="4159" y="719"/>
                    <a:pt x="4225" y="704"/>
                  </a:cubicBezTo>
                  <a:cubicBezTo>
                    <a:pt x="4246" y="675"/>
                    <a:pt x="4265" y="677"/>
                    <a:pt x="4286" y="648"/>
                  </a:cubicBezTo>
                  <a:cubicBezTo>
                    <a:pt x="4277" y="625"/>
                    <a:pt x="4312" y="616"/>
                    <a:pt x="4312" y="61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FF"/>
                </a:solidFill>
                <a:latin typeface="Arial" charset="0"/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4566" y="2144"/>
              <a:ext cx="1194" cy="2176"/>
              <a:chOff x="1754" y="405"/>
              <a:chExt cx="2124" cy="3627"/>
            </a:xfrm>
          </p:grpSpPr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>
                <a:off x="1929" y="405"/>
                <a:ext cx="1740" cy="1929"/>
                <a:chOff x="1929" y="405"/>
                <a:chExt cx="1740" cy="1929"/>
              </a:xfrm>
            </p:grpSpPr>
            <p:sp>
              <p:nvSpPr>
                <p:cNvPr id="57350" name="Oval 6"/>
                <p:cNvSpPr>
                  <a:spLocks noChangeArrowheads="1"/>
                </p:cNvSpPr>
                <p:nvPr/>
              </p:nvSpPr>
              <p:spPr bwMode="ltGray">
                <a:xfrm>
                  <a:off x="2741" y="464"/>
                  <a:ext cx="47" cy="5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7351" name="Freeform 7"/>
                <p:cNvSpPr>
                  <a:spLocks/>
                </p:cNvSpPr>
                <p:nvPr/>
              </p:nvSpPr>
              <p:spPr bwMode="ltGray">
                <a:xfrm>
                  <a:off x="2661" y="405"/>
                  <a:ext cx="225" cy="1215"/>
                </a:xfrm>
                <a:custGeom>
                  <a:avLst/>
                  <a:gdLst/>
                  <a:ahLst/>
                  <a:cxnLst>
                    <a:cxn ang="0">
                      <a:pos x="39" y="1146"/>
                    </a:cxn>
                    <a:cxn ang="0">
                      <a:pos x="87" y="1092"/>
                    </a:cxn>
                    <a:cxn ang="0">
                      <a:pos x="99" y="0"/>
                    </a:cxn>
                    <a:cxn ang="0">
                      <a:pos x="108" y="0"/>
                    </a:cxn>
                    <a:cxn ang="0">
                      <a:pos x="138" y="1095"/>
                    </a:cxn>
                    <a:cxn ang="0">
                      <a:pos x="183" y="1146"/>
                    </a:cxn>
                    <a:cxn ang="0">
                      <a:pos x="225" y="1146"/>
                    </a:cxn>
                    <a:cxn ang="0">
                      <a:pos x="222" y="1212"/>
                    </a:cxn>
                    <a:cxn ang="0">
                      <a:pos x="0" y="1215"/>
                    </a:cxn>
                    <a:cxn ang="0">
                      <a:pos x="0" y="1149"/>
                    </a:cxn>
                    <a:cxn ang="0">
                      <a:pos x="39" y="1146"/>
                    </a:cxn>
                  </a:cxnLst>
                  <a:rect l="0" t="0" r="r" b="b"/>
                  <a:pathLst>
                    <a:path w="225" h="1215">
                      <a:moveTo>
                        <a:pt x="39" y="1146"/>
                      </a:moveTo>
                      <a:lnTo>
                        <a:pt x="87" y="1092"/>
                      </a:lnTo>
                      <a:lnTo>
                        <a:pt x="99" y="0"/>
                      </a:lnTo>
                      <a:lnTo>
                        <a:pt x="108" y="0"/>
                      </a:lnTo>
                      <a:lnTo>
                        <a:pt x="138" y="1095"/>
                      </a:lnTo>
                      <a:lnTo>
                        <a:pt x="183" y="1146"/>
                      </a:lnTo>
                      <a:lnTo>
                        <a:pt x="225" y="1146"/>
                      </a:lnTo>
                      <a:lnTo>
                        <a:pt x="222" y="1212"/>
                      </a:lnTo>
                      <a:lnTo>
                        <a:pt x="0" y="1215"/>
                      </a:lnTo>
                      <a:lnTo>
                        <a:pt x="0" y="1149"/>
                      </a:lnTo>
                      <a:lnTo>
                        <a:pt x="39" y="1146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7352" name="Oval 8"/>
                <p:cNvSpPr>
                  <a:spLocks noChangeArrowheads="1"/>
                </p:cNvSpPr>
                <p:nvPr/>
              </p:nvSpPr>
              <p:spPr bwMode="ltGray">
                <a:xfrm>
                  <a:off x="2741" y="539"/>
                  <a:ext cx="47" cy="5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7353" name="Oval 9"/>
                <p:cNvSpPr>
                  <a:spLocks noChangeArrowheads="1"/>
                </p:cNvSpPr>
                <p:nvPr/>
              </p:nvSpPr>
              <p:spPr bwMode="ltGray">
                <a:xfrm>
                  <a:off x="2728" y="804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7354" name="Oval 10"/>
                <p:cNvSpPr>
                  <a:spLocks noChangeArrowheads="1"/>
                </p:cNvSpPr>
                <p:nvPr/>
              </p:nvSpPr>
              <p:spPr bwMode="ltGray">
                <a:xfrm>
                  <a:off x="2728" y="870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7355" name="Oval 11"/>
                <p:cNvSpPr>
                  <a:spLocks noChangeArrowheads="1"/>
                </p:cNvSpPr>
                <p:nvPr/>
              </p:nvSpPr>
              <p:spPr bwMode="ltGray">
                <a:xfrm>
                  <a:off x="2728" y="936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7356" name="Oval 12"/>
                <p:cNvSpPr>
                  <a:spLocks noChangeArrowheads="1"/>
                </p:cNvSpPr>
                <p:nvPr/>
              </p:nvSpPr>
              <p:spPr bwMode="ltGray">
                <a:xfrm>
                  <a:off x="2728" y="1002"/>
                  <a:ext cx="87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7357" name="Oval 13"/>
                <p:cNvSpPr>
                  <a:spLocks noChangeArrowheads="1"/>
                </p:cNvSpPr>
                <p:nvPr/>
              </p:nvSpPr>
              <p:spPr bwMode="ltGray">
                <a:xfrm>
                  <a:off x="2718" y="1206"/>
                  <a:ext cx="108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7358" name="Oval 14"/>
                <p:cNvSpPr>
                  <a:spLocks noChangeArrowheads="1"/>
                </p:cNvSpPr>
                <p:nvPr/>
              </p:nvSpPr>
              <p:spPr bwMode="ltGray">
                <a:xfrm>
                  <a:off x="2723" y="1140"/>
                  <a:ext cx="99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7359" name="Oval 15"/>
                <p:cNvSpPr>
                  <a:spLocks noChangeArrowheads="1"/>
                </p:cNvSpPr>
                <p:nvPr/>
              </p:nvSpPr>
              <p:spPr bwMode="ltGray">
                <a:xfrm>
                  <a:off x="2722" y="1068"/>
                  <a:ext cx="99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7360" name="Oval 16"/>
                <p:cNvSpPr>
                  <a:spLocks noChangeArrowheads="1"/>
                </p:cNvSpPr>
                <p:nvPr/>
              </p:nvSpPr>
              <p:spPr bwMode="ltGray">
                <a:xfrm>
                  <a:off x="2718" y="1272"/>
                  <a:ext cx="108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7361" name="Oval 17"/>
                <p:cNvSpPr>
                  <a:spLocks noChangeArrowheads="1"/>
                </p:cNvSpPr>
                <p:nvPr/>
              </p:nvSpPr>
              <p:spPr bwMode="ltGray">
                <a:xfrm>
                  <a:off x="2715" y="1341"/>
                  <a:ext cx="114" cy="47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7362" name="Freeform 18"/>
                <p:cNvSpPr>
                  <a:spLocks/>
                </p:cNvSpPr>
                <p:nvPr/>
              </p:nvSpPr>
              <p:spPr bwMode="ltGray">
                <a:xfrm>
                  <a:off x="2697" y="1407"/>
                  <a:ext cx="153" cy="93"/>
                </a:xfrm>
                <a:custGeom>
                  <a:avLst/>
                  <a:gdLst/>
                  <a:ahLst/>
                  <a:cxnLst>
                    <a:cxn ang="0">
                      <a:pos x="69" y="93"/>
                    </a:cxn>
                    <a:cxn ang="0">
                      <a:pos x="30" y="75"/>
                    </a:cxn>
                    <a:cxn ang="0">
                      <a:pos x="12" y="48"/>
                    </a:cxn>
                    <a:cxn ang="0">
                      <a:pos x="0" y="9"/>
                    </a:cxn>
                    <a:cxn ang="0">
                      <a:pos x="24" y="30"/>
                    </a:cxn>
                    <a:cxn ang="0">
                      <a:pos x="39" y="3"/>
                    </a:cxn>
                    <a:cxn ang="0">
                      <a:pos x="60" y="27"/>
                    </a:cxn>
                    <a:cxn ang="0">
                      <a:pos x="93" y="27"/>
                    </a:cxn>
                    <a:cxn ang="0">
                      <a:pos x="114" y="0"/>
                    </a:cxn>
                    <a:cxn ang="0">
                      <a:pos x="120" y="27"/>
                    </a:cxn>
                    <a:cxn ang="0">
                      <a:pos x="153" y="9"/>
                    </a:cxn>
                    <a:cxn ang="0">
                      <a:pos x="123" y="81"/>
                    </a:cxn>
                    <a:cxn ang="0">
                      <a:pos x="69" y="93"/>
                    </a:cxn>
                  </a:cxnLst>
                  <a:rect l="0" t="0" r="r" b="b"/>
                  <a:pathLst>
                    <a:path w="153" h="93">
                      <a:moveTo>
                        <a:pt x="69" y="93"/>
                      </a:moveTo>
                      <a:lnTo>
                        <a:pt x="30" y="75"/>
                      </a:lnTo>
                      <a:lnTo>
                        <a:pt x="12" y="48"/>
                      </a:lnTo>
                      <a:lnTo>
                        <a:pt x="0" y="9"/>
                      </a:lnTo>
                      <a:lnTo>
                        <a:pt x="24" y="30"/>
                      </a:lnTo>
                      <a:lnTo>
                        <a:pt x="39" y="3"/>
                      </a:lnTo>
                      <a:lnTo>
                        <a:pt x="60" y="27"/>
                      </a:lnTo>
                      <a:lnTo>
                        <a:pt x="93" y="27"/>
                      </a:lnTo>
                      <a:lnTo>
                        <a:pt x="114" y="0"/>
                      </a:lnTo>
                      <a:lnTo>
                        <a:pt x="120" y="27"/>
                      </a:lnTo>
                      <a:lnTo>
                        <a:pt x="153" y="9"/>
                      </a:lnTo>
                      <a:lnTo>
                        <a:pt x="123" y="81"/>
                      </a:lnTo>
                      <a:lnTo>
                        <a:pt x="69" y="93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7363" name="Freeform 19"/>
                <p:cNvSpPr>
                  <a:spLocks/>
                </p:cNvSpPr>
                <p:nvPr/>
              </p:nvSpPr>
              <p:spPr bwMode="ltGray">
                <a:xfrm>
                  <a:off x="1929" y="1614"/>
                  <a:ext cx="1740" cy="720"/>
                </a:xfrm>
                <a:custGeom>
                  <a:avLst/>
                  <a:gdLst/>
                  <a:ahLst/>
                  <a:cxnLst>
                    <a:cxn ang="0">
                      <a:pos x="1086" y="105"/>
                    </a:cxn>
                    <a:cxn ang="0">
                      <a:pos x="1353" y="252"/>
                    </a:cxn>
                    <a:cxn ang="0">
                      <a:pos x="1521" y="303"/>
                    </a:cxn>
                    <a:cxn ang="0">
                      <a:pos x="1563" y="318"/>
                    </a:cxn>
                    <a:cxn ang="0">
                      <a:pos x="1620" y="357"/>
                    </a:cxn>
                    <a:cxn ang="0">
                      <a:pos x="1728" y="324"/>
                    </a:cxn>
                    <a:cxn ang="0">
                      <a:pos x="1719" y="351"/>
                    </a:cxn>
                    <a:cxn ang="0">
                      <a:pos x="1734" y="378"/>
                    </a:cxn>
                    <a:cxn ang="0">
                      <a:pos x="1686" y="441"/>
                    </a:cxn>
                    <a:cxn ang="0">
                      <a:pos x="1680" y="468"/>
                    </a:cxn>
                    <a:cxn ang="0">
                      <a:pos x="1650" y="480"/>
                    </a:cxn>
                    <a:cxn ang="0">
                      <a:pos x="1632" y="546"/>
                    </a:cxn>
                    <a:cxn ang="0">
                      <a:pos x="1617" y="561"/>
                    </a:cxn>
                    <a:cxn ang="0">
                      <a:pos x="1632" y="609"/>
                    </a:cxn>
                    <a:cxn ang="0">
                      <a:pos x="1614" y="585"/>
                    </a:cxn>
                    <a:cxn ang="0">
                      <a:pos x="1602" y="576"/>
                    </a:cxn>
                    <a:cxn ang="0">
                      <a:pos x="1569" y="540"/>
                    </a:cxn>
                    <a:cxn ang="0">
                      <a:pos x="1458" y="582"/>
                    </a:cxn>
                    <a:cxn ang="0">
                      <a:pos x="1416" y="618"/>
                    </a:cxn>
                    <a:cxn ang="0">
                      <a:pos x="1377" y="603"/>
                    </a:cxn>
                    <a:cxn ang="0">
                      <a:pos x="1353" y="624"/>
                    </a:cxn>
                    <a:cxn ang="0">
                      <a:pos x="1317" y="615"/>
                    </a:cxn>
                    <a:cxn ang="0">
                      <a:pos x="1263" y="615"/>
                    </a:cxn>
                    <a:cxn ang="0">
                      <a:pos x="1245" y="651"/>
                    </a:cxn>
                    <a:cxn ang="0">
                      <a:pos x="1188" y="693"/>
                    </a:cxn>
                    <a:cxn ang="0">
                      <a:pos x="504" y="717"/>
                    </a:cxn>
                    <a:cxn ang="0">
                      <a:pos x="471" y="690"/>
                    </a:cxn>
                    <a:cxn ang="0">
                      <a:pos x="417" y="660"/>
                    </a:cxn>
                    <a:cxn ang="0">
                      <a:pos x="333" y="681"/>
                    </a:cxn>
                    <a:cxn ang="0">
                      <a:pos x="366" y="621"/>
                    </a:cxn>
                    <a:cxn ang="0">
                      <a:pos x="258" y="657"/>
                    </a:cxn>
                    <a:cxn ang="0">
                      <a:pos x="279" y="603"/>
                    </a:cxn>
                    <a:cxn ang="0">
                      <a:pos x="123" y="660"/>
                    </a:cxn>
                    <a:cxn ang="0">
                      <a:pos x="81" y="699"/>
                    </a:cxn>
                    <a:cxn ang="0">
                      <a:pos x="87" y="651"/>
                    </a:cxn>
                    <a:cxn ang="0">
                      <a:pos x="81" y="603"/>
                    </a:cxn>
                    <a:cxn ang="0">
                      <a:pos x="12" y="513"/>
                    </a:cxn>
                    <a:cxn ang="0">
                      <a:pos x="87" y="474"/>
                    </a:cxn>
                    <a:cxn ang="0">
                      <a:pos x="144" y="414"/>
                    </a:cxn>
                    <a:cxn ang="0">
                      <a:pos x="252" y="378"/>
                    </a:cxn>
                    <a:cxn ang="0">
                      <a:pos x="258" y="318"/>
                    </a:cxn>
                    <a:cxn ang="0">
                      <a:pos x="306" y="348"/>
                    </a:cxn>
                    <a:cxn ang="0">
                      <a:pos x="360" y="300"/>
                    </a:cxn>
                    <a:cxn ang="0">
                      <a:pos x="393" y="297"/>
                    </a:cxn>
                    <a:cxn ang="0">
                      <a:pos x="723" y="3"/>
                    </a:cxn>
                  </a:cxnLst>
                  <a:rect l="0" t="0" r="r" b="b"/>
                  <a:pathLst>
                    <a:path w="1740" h="720">
                      <a:moveTo>
                        <a:pt x="954" y="0"/>
                      </a:moveTo>
                      <a:lnTo>
                        <a:pt x="1086" y="105"/>
                      </a:lnTo>
                      <a:lnTo>
                        <a:pt x="1206" y="180"/>
                      </a:lnTo>
                      <a:lnTo>
                        <a:pt x="1353" y="252"/>
                      </a:lnTo>
                      <a:lnTo>
                        <a:pt x="1467" y="291"/>
                      </a:lnTo>
                      <a:lnTo>
                        <a:pt x="1521" y="303"/>
                      </a:lnTo>
                      <a:lnTo>
                        <a:pt x="1581" y="294"/>
                      </a:lnTo>
                      <a:lnTo>
                        <a:pt x="1563" y="318"/>
                      </a:lnTo>
                      <a:lnTo>
                        <a:pt x="1572" y="342"/>
                      </a:lnTo>
                      <a:lnTo>
                        <a:pt x="1620" y="357"/>
                      </a:lnTo>
                      <a:lnTo>
                        <a:pt x="1680" y="354"/>
                      </a:lnTo>
                      <a:lnTo>
                        <a:pt x="1728" y="324"/>
                      </a:lnTo>
                      <a:lnTo>
                        <a:pt x="1740" y="339"/>
                      </a:lnTo>
                      <a:lnTo>
                        <a:pt x="1719" y="351"/>
                      </a:lnTo>
                      <a:lnTo>
                        <a:pt x="1710" y="393"/>
                      </a:lnTo>
                      <a:lnTo>
                        <a:pt x="1734" y="378"/>
                      </a:lnTo>
                      <a:lnTo>
                        <a:pt x="1707" y="414"/>
                      </a:lnTo>
                      <a:lnTo>
                        <a:pt x="1686" y="441"/>
                      </a:lnTo>
                      <a:lnTo>
                        <a:pt x="1698" y="456"/>
                      </a:lnTo>
                      <a:lnTo>
                        <a:pt x="1680" y="468"/>
                      </a:lnTo>
                      <a:lnTo>
                        <a:pt x="1668" y="486"/>
                      </a:lnTo>
                      <a:lnTo>
                        <a:pt x="1650" y="480"/>
                      </a:lnTo>
                      <a:lnTo>
                        <a:pt x="1614" y="510"/>
                      </a:lnTo>
                      <a:lnTo>
                        <a:pt x="1632" y="546"/>
                      </a:lnTo>
                      <a:lnTo>
                        <a:pt x="1632" y="579"/>
                      </a:lnTo>
                      <a:lnTo>
                        <a:pt x="1617" y="561"/>
                      </a:lnTo>
                      <a:lnTo>
                        <a:pt x="1617" y="585"/>
                      </a:lnTo>
                      <a:lnTo>
                        <a:pt x="1632" y="609"/>
                      </a:lnTo>
                      <a:lnTo>
                        <a:pt x="1605" y="609"/>
                      </a:lnTo>
                      <a:lnTo>
                        <a:pt x="1614" y="585"/>
                      </a:lnTo>
                      <a:lnTo>
                        <a:pt x="1614" y="561"/>
                      </a:lnTo>
                      <a:lnTo>
                        <a:pt x="1602" y="576"/>
                      </a:lnTo>
                      <a:lnTo>
                        <a:pt x="1608" y="516"/>
                      </a:lnTo>
                      <a:lnTo>
                        <a:pt x="1569" y="540"/>
                      </a:lnTo>
                      <a:lnTo>
                        <a:pt x="1518" y="558"/>
                      </a:lnTo>
                      <a:lnTo>
                        <a:pt x="1458" y="582"/>
                      </a:lnTo>
                      <a:lnTo>
                        <a:pt x="1407" y="597"/>
                      </a:lnTo>
                      <a:lnTo>
                        <a:pt x="1416" y="618"/>
                      </a:lnTo>
                      <a:lnTo>
                        <a:pt x="1395" y="627"/>
                      </a:lnTo>
                      <a:lnTo>
                        <a:pt x="1377" y="603"/>
                      </a:lnTo>
                      <a:lnTo>
                        <a:pt x="1347" y="606"/>
                      </a:lnTo>
                      <a:lnTo>
                        <a:pt x="1353" y="624"/>
                      </a:lnTo>
                      <a:lnTo>
                        <a:pt x="1335" y="630"/>
                      </a:lnTo>
                      <a:lnTo>
                        <a:pt x="1317" y="615"/>
                      </a:lnTo>
                      <a:lnTo>
                        <a:pt x="1311" y="639"/>
                      </a:lnTo>
                      <a:lnTo>
                        <a:pt x="1263" y="615"/>
                      </a:lnTo>
                      <a:lnTo>
                        <a:pt x="1263" y="642"/>
                      </a:lnTo>
                      <a:lnTo>
                        <a:pt x="1245" y="651"/>
                      </a:lnTo>
                      <a:lnTo>
                        <a:pt x="1218" y="633"/>
                      </a:lnTo>
                      <a:lnTo>
                        <a:pt x="1188" y="693"/>
                      </a:lnTo>
                      <a:lnTo>
                        <a:pt x="1191" y="720"/>
                      </a:lnTo>
                      <a:lnTo>
                        <a:pt x="504" y="717"/>
                      </a:lnTo>
                      <a:lnTo>
                        <a:pt x="498" y="687"/>
                      </a:lnTo>
                      <a:lnTo>
                        <a:pt x="471" y="690"/>
                      </a:lnTo>
                      <a:lnTo>
                        <a:pt x="462" y="663"/>
                      </a:lnTo>
                      <a:lnTo>
                        <a:pt x="417" y="660"/>
                      </a:lnTo>
                      <a:lnTo>
                        <a:pt x="411" y="642"/>
                      </a:lnTo>
                      <a:lnTo>
                        <a:pt x="333" y="681"/>
                      </a:lnTo>
                      <a:lnTo>
                        <a:pt x="306" y="663"/>
                      </a:lnTo>
                      <a:lnTo>
                        <a:pt x="366" y="621"/>
                      </a:lnTo>
                      <a:lnTo>
                        <a:pt x="345" y="615"/>
                      </a:lnTo>
                      <a:lnTo>
                        <a:pt x="258" y="657"/>
                      </a:lnTo>
                      <a:lnTo>
                        <a:pt x="237" y="642"/>
                      </a:lnTo>
                      <a:lnTo>
                        <a:pt x="279" y="603"/>
                      </a:lnTo>
                      <a:lnTo>
                        <a:pt x="120" y="606"/>
                      </a:lnTo>
                      <a:lnTo>
                        <a:pt x="123" y="660"/>
                      </a:lnTo>
                      <a:lnTo>
                        <a:pt x="102" y="657"/>
                      </a:lnTo>
                      <a:lnTo>
                        <a:pt x="81" y="699"/>
                      </a:lnTo>
                      <a:lnTo>
                        <a:pt x="117" y="702"/>
                      </a:lnTo>
                      <a:lnTo>
                        <a:pt x="87" y="651"/>
                      </a:lnTo>
                      <a:lnTo>
                        <a:pt x="105" y="603"/>
                      </a:lnTo>
                      <a:lnTo>
                        <a:pt x="81" y="603"/>
                      </a:lnTo>
                      <a:lnTo>
                        <a:pt x="36" y="579"/>
                      </a:lnTo>
                      <a:lnTo>
                        <a:pt x="12" y="513"/>
                      </a:lnTo>
                      <a:lnTo>
                        <a:pt x="0" y="480"/>
                      </a:lnTo>
                      <a:lnTo>
                        <a:pt x="87" y="474"/>
                      </a:lnTo>
                      <a:lnTo>
                        <a:pt x="162" y="444"/>
                      </a:lnTo>
                      <a:lnTo>
                        <a:pt x="144" y="414"/>
                      </a:lnTo>
                      <a:lnTo>
                        <a:pt x="192" y="417"/>
                      </a:lnTo>
                      <a:lnTo>
                        <a:pt x="252" y="378"/>
                      </a:lnTo>
                      <a:lnTo>
                        <a:pt x="246" y="330"/>
                      </a:lnTo>
                      <a:lnTo>
                        <a:pt x="258" y="318"/>
                      </a:lnTo>
                      <a:lnTo>
                        <a:pt x="270" y="342"/>
                      </a:lnTo>
                      <a:lnTo>
                        <a:pt x="306" y="348"/>
                      </a:lnTo>
                      <a:lnTo>
                        <a:pt x="372" y="312"/>
                      </a:lnTo>
                      <a:lnTo>
                        <a:pt x="360" y="300"/>
                      </a:lnTo>
                      <a:lnTo>
                        <a:pt x="363" y="285"/>
                      </a:lnTo>
                      <a:lnTo>
                        <a:pt x="393" y="297"/>
                      </a:lnTo>
                      <a:lnTo>
                        <a:pt x="597" y="135"/>
                      </a:lnTo>
                      <a:lnTo>
                        <a:pt x="723" y="3"/>
                      </a:lnTo>
                      <a:lnTo>
                        <a:pt x="954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7364" name="Freeform 20"/>
              <p:cNvSpPr>
                <a:spLocks/>
              </p:cNvSpPr>
              <p:nvPr/>
            </p:nvSpPr>
            <p:spPr bwMode="ltGray">
              <a:xfrm flipH="1">
                <a:off x="2718" y="626"/>
                <a:ext cx="46" cy="174"/>
              </a:xfrm>
              <a:custGeom>
                <a:avLst/>
                <a:gdLst/>
                <a:ahLst/>
                <a:cxnLst>
                  <a:cxn ang="0">
                    <a:pos x="4" y="174"/>
                  </a:cxn>
                  <a:cxn ang="0">
                    <a:pos x="40" y="158"/>
                  </a:cxn>
                  <a:cxn ang="0">
                    <a:pos x="46" y="138"/>
                  </a:cxn>
                  <a:cxn ang="0">
                    <a:pos x="42" y="26"/>
                  </a:cxn>
                  <a:cxn ang="0">
                    <a:pos x="32" y="10"/>
                  </a:cxn>
                  <a:cxn ang="0">
                    <a:pos x="4" y="0"/>
                  </a:cxn>
                  <a:cxn ang="0">
                    <a:pos x="4" y="20"/>
                  </a:cxn>
                  <a:cxn ang="0">
                    <a:pos x="22" y="26"/>
                  </a:cxn>
                  <a:cxn ang="0">
                    <a:pos x="0" y="40"/>
                  </a:cxn>
                  <a:cxn ang="0">
                    <a:pos x="24" y="32"/>
                  </a:cxn>
                  <a:cxn ang="0">
                    <a:pos x="24" y="46"/>
                  </a:cxn>
                  <a:cxn ang="0">
                    <a:pos x="0" y="58"/>
                  </a:cxn>
                  <a:cxn ang="0">
                    <a:pos x="28" y="54"/>
                  </a:cxn>
                  <a:cxn ang="0">
                    <a:pos x="2" y="74"/>
                  </a:cxn>
                  <a:cxn ang="0">
                    <a:pos x="28" y="66"/>
                  </a:cxn>
                  <a:cxn ang="0">
                    <a:pos x="30" y="78"/>
                  </a:cxn>
                  <a:cxn ang="0">
                    <a:pos x="2" y="90"/>
                  </a:cxn>
                  <a:cxn ang="0">
                    <a:pos x="30" y="84"/>
                  </a:cxn>
                  <a:cxn ang="0">
                    <a:pos x="2" y="106"/>
                  </a:cxn>
                  <a:cxn ang="0">
                    <a:pos x="30" y="98"/>
                  </a:cxn>
                  <a:cxn ang="0">
                    <a:pos x="6" y="120"/>
                  </a:cxn>
                  <a:cxn ang="0">
                    <a:pos x="30" y="116"/>
                  </a:cxn>
                  <a:cxn ang="0">
                    <a:pos x="6" y="136"/>
                  </a:cxn>
                  <a:cxn ang="0">
                    <a:pos x="32" y="132"/>
                  </a:cxn>
                  <a:cxn ang="0">
                    <a:pos x="26" y="144"/>
                  </a:cxn>
                  <a:cxn ang="0">
                    <a:pos x="6" y="156"/>
                  </a:cxn>
                  <a:cxn ang="0">
                    <a:pos x="4" y="174"/>
                  </a:cxn>
                </a:cxnLst>
                <a:rect l="0" t="0" r="r" b="b"/>
                <a:pathLst>
                  <a:path w="46" h="174">
                    <a:moveTo>
                      <a:pt x="4" y="174"/>
                    </a:moveTo>
                    <a:lnTo>
                      <a:pt x="40" y="158"/>
                    </a:lnTo>
                    <a:lnTo>
                      <a:pt x="46" y="138"/>
                    </a:lnTo>
                    <a:lnTo>
                      <a:pt x="42" y="26"/>
                    </a:lnTo>
                    <a:lnTo>
                      <a:pt x="32" y="10"/>
                    </a:lnTo>
                    <a:lnTo>
                      <a:pt x="4" y="0"/>
                    </a:lnTo>
                    <a:lnTo>
                      <a:pt x="4" y="20"/>
                    </a:lnTo>
                    <a:lnTo>
                      <a:pt x="22" y="26"/>
                    </a:lnTo>
                    <a:lnTo>
                      <a:pt x="0" y="40"/>
                    </a:lnTo>
                    <a:lnTo>
                      <a:pt x="24" y="32"/>
                    </a:lnTo>
                    <a:lnTo>
                      <a:pt x="24" y="46"/>
                    </a:lnTo>
                    <a:lnTo>
                      <a:pt x="0" y="58"/>
                    </a:lnTo>
                    <a:lnTo>
                      <a:pt x="28" y="54"/>
                    </a:lnTo>
                    <a:lnTo>
                      <a:pt x="2" y="74"/>
                    </a:lnTo>
                    <a:lnTo>
                      <a:pt x="28" y="66"/>
                    </a:lnTo>
                    <a:lnTo>
                      <a:pt x="30" y="78"/>
                    </a:lnTo>
                    <a:lnTo>
                      <a:pt x="2" y="90"/>
                    </a:lnTo>
                    <a:lnTo>
                      <a:pt x="30" y="84"/>
                    </a:lnTo>
                    <a:lnTo>
                      <a:pt x="2" y="106"/>
                    </a:lnTo>
                    <a:lnTo>
                      <a:pt x="30" y="98"/>
                    </a:lnTo>
                    <a:lnTo>
                      <a:pt x="6" y="120"/>
                    </a:lnTo>
                    <a:lnTo>
                      <a:pt x="30" y="116"/>
                    </a:lnTo>
                    <a:lnTo>
                      <a:pt x="6" y="136"/>
                    </a:lnTo>
                    <a:lnTo>
                      <a:pt x="32" y="132"/>
                    </a:lnTo>
                    <a:lnTo>
                      <a:pt x="26" y="144"/>
                    </a:lnTo>
                    <a:lnTo>
                      <a:pt x="6" y="156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57365" name="Freeform 21"/>
              <p:cNvSpPr>
                <a:spLocks/>
              </p:cNvSpPr>
              <p:nvPr/>
            </p:nvSpPr>
            <p:spPr bwMode="ltGray">
              <a:xfrm>
                <a:off x="2768" y="626"/>
                <a:ext cx="46" cy="174"/>
              </a:xfrm>
              <a:custGeom>
                <a:avLst/>
                <a:gdLst/>
                <a:ahLst/>
                <a:cxnLst>
                  <a:cxn ang="0">
                    <a:pos x="4" y="174"/>
                  </a:cxn>
                  <a:cxn ang="0">
                    <a:pos x="40" y="158"/>
                  </a:cxn>
                  <a:cxn ang="0">
                    <a:pos x="46" y="138"/>
                  </a:cxn>
                  <a:cxn ang="0">
                    <a:pos x="42" y="26"/>
                  </a:cxn>
                  <a:cxn ang="0">
                    <a:pos x="32" y="10"/>
                  </a:cxn>
                  <a:cxn ang="0">
                    <a:pos x="4" y="0"/>
                  </a:cxn>
                  <a:cxn ang="0">
                    <a:pos x="4" y="20"/>
                  </a:cxn>
                  <a:cxn ang="0">
                    <a:pos x="22" y="26"/>
                  </a:cxn>
                  <a:cxn ang="0">
                    <a:pos x="0" y="40"/>
                  </a:cxn>
                  <a:cxn ang="0">
                    <a:pos x="24" y="32"/>
                  </a:cxn>
                  <a:cxn ang="0">
                    <a:pos x="24" y="46"/>
                  </a:cxn>
                  <a:cxn ang="0">
                    <a:pos x="0" y="58"/>
                  </a:cxn>
                  <a:cxn ang="0">
                    <a:pos x="28" y="54"/>
                  </a:cxn>
                  <a:cxn ang="0">
                    <a:pos x="2" y="74"/>
                  </a:cxn>
                  <a:cxn ang="0">
                    <a:pos x="28" y="66"/>
                  </a:cxn>
                  <a:cxn ang="0">
                    <a:pos x="30" y="78"/>
                  </a:cxn>
                  <a:cxn ang="0">
                    <a:pos x="2" y="90"/>
                  </a:cxn>
                  <a:cxn ang="0">
                    <a:pos x="30" y="84"/>
                  </a:cxn>
                  <a:cxn ang="0">
                    <a:pos x="2" y="106"/>
                  </a:cxn>
                  <a:cxn ang="0">
                    <a:pos x="30" y="98"/>
                  </a:cxn>
                  <a:cxn ang="0">
                    <a:pos x="6" y="120"/>
                  </a:cxn>
                  <a:cxn ang="0">
                    <a:pos x="30" y="116"/>
                  </a:cxn>
                  <a:cxn ang="0">
                    <a:pos x="6" y="136"/>
                  </a:cxn>
                  <a:cxn ang="0">
                    <a:pos x="32" y="132"/>
                  </a:cxn>
                  <a:cxn ang="0">
                    <a:pos x="26" y="144"/>
                  </a:cxn>
                  <a:cxn ang="0">
                    <a:pos x="6" y="156"/>
                  </a:cxn>
                  <a:cxn ang="0">
                    <a:pos x="4" y="174"/>
                  </a:cxn>
                </a:cxnLst>
                <a:rect l="0" t="0" r="r" b="b"/>
                <a:pathLst>
                  <a:path w="46" h="174">
                    <a:moveTo>
                      <a:pt x="4" y="174"/>
                    </a:moveTo>
                    <a:lnTo>
                      <a:pt x="40" y="158"/>
                    </a:lnTo>
                    <a:lnTo>
                      <a:pt x="46" y="138"/>
                    </a:lnTo>
                    <a:lnTo>
                      <a:pt x="42" y="26"/>
                    </a:lnTo>
                    <a:lnTo>
                      <a:pt x="32" y="10"/>
                    </a:lnTo>
                    <a:lnTo>
                      <a:pt x="4" y="0"/>
                    </a:lnTo>
                    <a:lnTo>
                      <a:pt x="4" y="20"/>
                    </a:lnTo>
                    <a:lnTo>
                      <a:pt x="22" y="26"/>
                    </a:lnTo>
                    <a:lnTo>
                      <a:pt x="0" y="40"/>
                    </a:lnTo>
                    <a:lnTo>
                      <a:pt x="24" y="32"/>
                    </a:lnTo>
                    <a:lnTo>
                      <a:pt x="24" y="46"/>
                    </a:lnTo>
                    <a:lnTo>
                      <a:pt x="0" y="58"/>
                    </a:lnTo>
                    <a:lnTo>
                      <a:pt x="28" y="54"/>
                    </a:lnTo>
                    <a:lnTo>
                      <a:pt x="2" y="74"/>
                    </a:lnTo>
                    <a:lnTo>
                      <a:pt x="28" y="66"/>
                    </a:lnTo>
                    <a:lnTo>
                      <a:pt x="30" y="78"/>
                    </a:lnTo>
                    <a:lnTo>
                      <a:pt x="2" y="90"/>
                    </a:lnTo>
                    <a:lnTo>
                      <a:pt x="30" y="84"/>
                    </a:lnTo>
                    <a:lnTo>
                      <a:pt x="2" y="106"/>
                    </a:lnTo>
                    <a:lnTo>
                      <a:pt x="30" y="98"/>
                    </a:lnTo>
                    <a:lnTo>
                      <a:pt x="6" y="120"/>
                    </a:lnTo>
                    <a:lnTo>
                      <a:pt x="30" y="116"/>
                    </a:lnTo>
                    <a:lnTo>
                      <a:pt x="6" y="136"/>
                    </a:lnTo>
                    <a:lnTo>
                      <a:pt x="32" y="132"/>
                    </a:lnTo>
                    <a:lnTo>
                      <a:pt x="26" y="144"/>
                    </a:lnTo>
                    <a:lnTo>
                      <a:pt x="6" y="156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57366" name="Freeform 22"/>
              <p:cNvSpPr>
                <a:spLocks/>
              </p:cNvSpPr>
              <p:nvPr/>
            </p:nvSpPr>
            <p:spPr bwMode="ltGray">
              <a:xfrm>
                <a:off x="2698" y="2324"/>
                <a:ext cx="1028" cy="570"/>
              </a:xfrm>
              <a:custGeom>
                <a:avLst/>
                <a:gdLst/>
                <a:ahLst/>
                <a:cxnLst>
                  <a:cxn ang="0">
                    <a:pos x="574" y="12"/>
                  </a:cxn>
                  <a:cxn ang="0">
                    <a:pos x="602" y="6"/>
                  </a:cxn>
                  <a:cxn ang="0">
                    <a:pos x="426" y="20"/>
                  </a:cxn>
                  <a:cxn ang="0">
                    <a:pos x="570" y="36"/>
                  </a:cxn>
                  <a:cxn ang="0">
                    <a:pos x="596" y="36"/>
                  </a:cxn>
                  <a:cxn ang="0">
                    <a:pos x="434" y="48"/>
                  </a:cxn>
                  <a:cxn ang="0">
                    <a:pos x="584" y="64"/>
                  </a:cxn>
                  <a:cxn ang="0">
                    <a:pos x="602" y="80"/>
                  </a:cxn>
                  <a:cxn ang="0">
                    <a:pos x="584" y="96"/>
                  </a:cxn>
                  <a:cxn ang="0">
                    <a:pos x="594" y="110"/>
                  </a:cxn>
                  <a:cxn ang="0">
                    <a:pos x="742" y="178"/>
                  </a:cxn>
                  <a:cxn ang="0">
                    <a:pos x="834" y="174"/>
                  </a:cxn>
                  <a:cxn ang="0">
                    <a:pos x="888" y="168"/>
                  </a:cxn>
                  <a:cxn ang="0">
                    <a:pos x="882" y="192"/>
                  </a:cxn>
                  <a:cxn ang="0">
                    <a:pos x="932" y="204"/>
                  </a:cxn>
                  <a:cxn ang="0">
                    <a:pos x="1018" y="172"/>
                  </a:cxn>
                  <a:cxn ang="0">
                    <a:pos x="1006" y="196"/>
                  </a:cxn>
                  <a:cxn ang="0">
                    <a:pos x="996" y="228"/>
                  </a:cxn>
                  <a:cxn ang="0">
                    <a:pos x="1010" y="242"/>
                  </a:cxn>
                  <a:cxn ang="0">
                    <a:pos x="1004" y="264"/>
                  </a:cxn>
                  <a:cxn ang="0">
                    <a:pos x="976" y="298"/>
                  </a:cxn>
                  <a:cxn ang="0">
                    <a:pos x="968" y="316"/>
                  </a:cxn>
                  <a:cxn ang="0">
                    <a:pos x="948" y="334"/>
                  </a:cxn>
                  <a:cxn ang="0">
                    <a:pos x="908" y="348"/>
                  </a:cxn>
                  <a:cxn ang="0">
                    <a:pos x="924" y="410"/>
                  </a:cxn>
                  <a:cxn ang="0">
                    <a:pos x="906" y="412"/>
                  </a:cxn>
                  <a:cxn ang="0">
                    <a:pos x="916" y="434"/>
                  </a:cxn>
                  <a:cxn ang="0">
                    <a:pos x="890" y="420"/>
                  </a:cxn>
                  <a:cxn ang="0">
                    <a:pos x="886" y="406"/>
                  </a:cxn>
                  <a:cxn ang="0">
                    <a:pos x="850" y="372"/>
                  </a:cxn>
                  <a:cxn ang="0">
                    <a:pos x="756" y="388"/>
                  </a:cxn>
                  <a:cxn ang="0">
                    <a:pos x="734" y="408"/>
                  </a:cxn>
                  <a:cxn ang="0">
                    <a:pos x="654" y="414"/>
                  </a:cxn>
                  <a:cxn ang="0">
                    <a:pos x="694" y="456"/>
                  </a:cxn>
                  <a:cxn ang="0">
                    <a:pos x="640" y="438"/>
                  </a:cxn>
                  <a:cxn ang="0">
                    <a:pos x="592" y="442"/>
                  </a:cxn>
                  <a:cxn ang="0">
                    <a:pos x="540" y="444"/>
                  </a:cxn>
                  <a:cxn ang="0">
                    <a:pos x="498" y="486"/>
                  </a:cxn>
                  <a:cxn ang="0">
                    <a:pos x="462" y="502"/>
                  </a:cxn>
                  <a:cxn ang="0">
                    <a:pos x="480" y="532"/>
                  </a:cxn>
                  <a:cxn ang="0">
                    <a:pos x="464" y="570"/>
                  </a:cxn>
                  <a:cxn ang="0">
                    <a:pos x="138" y="0"/>
                  </a:cxn>
                </a:cxnLst>
                <a:rect l="0" t="0" r="r" b="b"/>
                <a:pathLst>
                  <a:path w="1028" h="570">
                    <a:moveTo>
                      <a:pt x="408" y="8"/>
                    </a:moveTo>
                    <a:lnTo>
                      <a:pt x="574" y="12"/>
                    </a:lnTo>
                    <a:lnTo>
                      <a:pt x="592" y="0"/>
                    </a:lnTo>
                    <a:lnTo>
                      <a:pt x="602" y="6"/>
                    </a:lnTo>
                    <a:lnTo>
                      <a:pt x="576" y="20"/>
                    </a:lnTo>
                    <a:lnTo>
                      <a:pt x="426" y="20"/>
                    </a:lnTo>
                    <a:lnTo>
                      <a:pt x="430" y="38"/>
                    </a:lnTo>
                    <a:lnTo>
                      <a:pt x="570" y="36"/>
                    </a:lnTo>
                    <a:lnTo>
                      <a:pt x="596" y="24"/>
                    </a:lnTo>
                    <a:lnTo>
                      <a:pt x="596" y="36"/>
                    </a:lnTo>
                    <a:lnTo>
                      <a:pt x="570" y="48"/>
                    </a:lnTo>
                    <a:lnTo>
                      <a:pt x="434" y="48"/>
                    </a:lnTo>
                    <a:lnTo>
                      <a:pt x="452" y="64"/>
                    </a:lnTo>
                    <a:lnTo>
                      <a:pt x="584" y="64"/>
                    </a:lnTo>
                    <a:lnTo>
                      <a:pt x="592" y="74"/>
                    </a:lnTo>
                    <a:lnTo>
                      <a:pt x="602" y="80"/>
                    </a:lnTo>
                    <a:lnTo>
                      <a:pt x="610" y="96"/>
                    </a:lnTo>
                    <a:lnTo>
                      <a:pt x="584" y="96"/>
                    </a:lnTo>
                    <a:lnTo>
                      <a:pt x="580" y="108"/>
                    </a:lnTo>
                    <a:lnTo>
                      <a:pt x="594" y="110"/>
                    </a:lnTo>
                    <a:lnTo>
                      <a:pt x="594" y="130"/>
                    </a:lnTo>
                    <a:lnTo>
                      <a:pt x="742" y="178"/>
                    </a:lnTo>
                    <a:lnTo>
                      <a:pt x="792" y="182"/>
                    </a:lnTo>
                    <a:lnTo>
                      <a:pt x="834" y="174"/>
                    </a:lnTo>
                    <a:lnTo>
                      <a:pt x="882" y="158"/>
                    </a:lnTo>
                    <a:lnTo>
                      <a:pt x="888" y="168"/>
                    </a:lnTo>
                    <a:lnTo>
                      <a:pt x="874" y="176"/>
                    </a:lnTo>
                    <a:lnTo>
                      <a:pt x="882" y="192"/>
                    </a:lnTo>
                    <a:lnTo>
                      <a:pt x="878" y="206"/>
                    </a:lnTo>
                    <a:lnTo>
                      <a:pt x="932" y="204"/>
                    </a:lnTo>
                    <a:lnTo>
                      <a:pt x="982" y="190"/>
                    </a:lnTo>
                    <a:lnTo>
                      <a:pt x="1018" y="172"/>
                    </a:lnTo>
                    <a:lnTo>
                      <a:pt x="1028" y="182"/>
                    </a:lnTo>
                    <a:lnTo>
                      <a:pt x="1006" y="196"/>
                    </a:lnTo>
                    <a:lnTo>
                      <a:pt x="1012" y="206"/>
                    </a:lnTo>
                    <a:lnTo>
                      <a:pt x="996" y="228"/>
                    </a:lnTo>
                    <a:lnTo>
                      <a:pt x="1020" y="220"/>
                    </a:lnTo>
                    <a:lnTo>
                      <a:pt x="1010" y="242"/>
                    </a:lnTo>
                    <a:lnTo>
                      <a:pt x="1016" y="252"/>
                    </a:lnTo>
                    <a:lnTo>
                      <a:pt x="1004" y="264"/>
                    </a:lnTo>
                    <a:lnTo>
                      <a:pt x="966" y="282"/>
                    </a:lnTo>
                    <a:lnTo>
                      <a:pt x="976" y="298"/>
                    </a:lnTo>
                    <a:lnTo>
                      <a:pt x="994" y="298"/>
                    </a:lnTo>
                    <a:lnTo>
                      <a:pt x="968" y="316"/>
                    </a:lnTo>
                    <a:lnTo>
                      <a:pt x="962" y="332"/>
                    </a:lnTo>
                    <a:lnTo>
                      <a:pt x="948" y="334"/>
                    </a:lnTo>
                    <a:lnTo>
                      <a:pt x="934" y="326"/>
                    </a:lnTo>
                    <a:lnTo>
                      <a:pt x="908" y="348"/>
                    </a:lnTo>
                    <a:lnTo>
                      <a:pt x="920" y="372"/>
                    </a:lnTo>
                    <a:lnTo>
                      <a:pt x="924" y="410"/>
                    </a:lnTo>
                    <a:lnTo>
                      <a:pt x="906" y="398"/>
                    </a:lnTo>
                    <a:lnTo>
                      <a:pt x="906" y="412"/>
                    </a:lnTo>
                    <a:lnTo>
                      <a:pt x="918" y="422"/>
                    </a:lnTo>
                    <a:lnTo>
                      <a:pt x="916" y="434"/>
                    </a:lnTo>
                    <a:lnTo>
                      <a:pt x="892" y="434"/>
                    </a:lnTo>
                    <a:lnTo>
                      <a:pt x="890" y="420"/>
                    </a:lnTo>
                    <a:lnTo>
                      <a:pt x="900" y="400"/>
                    </a:lnTo>
                    <a:lnTo>
                      <a:pt x="886" y="406"/>
                    </a:lnTo>
                    <a:lnTo>
                      <a:pt x="892" y="358"/>
                    </a:lnTo>
                    <a:lnTo>
                      <a:pt x="850" y="372"/>
                    </a:lnTo>
                    <a:lnTo>
                      <a:pt x="804" y="384"/>
                    </a:lnTo>
                    <a:lnTo>
                      <a:pt x="756" y="388"/>
                    </a:lnTo>
                    <a:lnTo>
                      <a:pt x="754" y="412"/>
                    </a:lnTo>
                    <a:lnTo>
                      <a:pt x="734" y="408"/>
                    </a:lnTo>
                    <a:lnTo>
                      <a:pt x="696" y="390"/>
                    </a:lnTo>
                    <a:lnTo>
                      <a:pt x="654" y="414"/>
                    </a:lnTo>
                    <a:lnTo>
                      <a:pt x="698" y="438"/>
                    </a:lnTo>
                    <a:lnTo>
                      <a:pt x="694" y="456"/>
                    </a:lnTo>
                    <a:lnTo>
                      <a:pt x="684" y="462"/>
                    </a:lnTo>
                    <a:lnTo>
                      <a:pt x="640" y="438"/>
                    </a:lnTo>
                    <a:lnTo>
                      <a:pt x="620" y="468"/>
                    </a:lnTo>
                    <a:lnTo>
                      <a:pt x="592" y="442"/>
                    </a:lnTo>
                    <a:lnTo>
                      <a:pt x="574" y="468"/>
                    </a:lnTo>
                    <a:lnTo>
                      <a:pt x="540" y="444"/>
                    </a:lnTo>
                    <a:lnTo>
                      <a:pt x="520" y="476"/>
                    </a:lnTo>
                    <a:lnTo>
                      <a:pt x="498" y="486"/>
                    </a:lnTo>
                    <a:lnTo>
                      <a:pt x="466" y="482"/>
                    </a:lnTo>
                    <a:lnTo>
                      <a:pt x="462" y="502"/>
                    </a:lnTo>
                    <a:lnTo>
                      <a:pt x="486" y="514"/>
                    </a:lnTo>
                    <a:lnTo>
                      <a:pt x="480" y="532"/>
                    </a:lnTo>
                    <a:lnTo>
                      <a:pt x="460" y="540"/>
                    </a:lnTo>
                    <a:lnTo>
                      <a:pt x="464" y="570"/>
                    </a:lnTo>
                    <a:lnTo>
                      <a:pt x="0" y="562"/>
                    </a:lnTo>
                    <a:lnTo>
                      <a:pt x="138" y="0"/>
                    </a:lnTo>
                    <a:lnTo>
                      <a:pt x="408" y="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57367" name="Freeform 23"/>
              <p:cNvSpPr>
                <a:spLocks/>
              </p:cNvSpPr>
              <p:nvPr/>
            </p:nvSpPr>
            <p:spPr bwMode="ltGray">
              <a:xfrm>
                <a:off x="3136" y="2336"/>
                <a:ext cx="142" cy="90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" y="4"/>
                  </a:cxn>
                  <a:cxn ang="0">
                    <a:pos x="14" y="2"/>
                  </a:cxn>
                  <a:cxn ang="0">
                    <a:pos x="12" y="74"/>
                  </a:cxn>
                  <a:cxn ang="0">
                    <a:pos x="40" y="68"/>
                  </a:cxn>
                  <a:cxn ang="0">
                    <a:pos x="34" y="2"/>
                  </a:cxn>
                  <a:cxn ang="0">
                    <a:pos x="50" y="4"/>
                  </a:cxn>
                  <a:cxn ang="0">
                    <a:pos x="52" y="70"/>
                  </a:cxn>
                  <a:cxn ang="0">
                    <a:pos x="90" y="28"/>
                  </a:cxn>
                  <a:cxn ang="0">
                    <a:pos x="104" y="28"/>
                  </a:cxn>
                  <a:cxn ang="0">
                    <a:pos x="72" y="64"/>
                  </a:cxn>
                  <a:cxn ang="0">
                    <a:pos x="102" y="62"/>
                  </a:cxn>
                  <a:cxn ang="0">
                    <a:pos x="92" y="0"/>
                  </a:cxn>
                  <a:cxn ang="0">
                    <a:pos x="106" y="2"/>
                  </a:cxn>
                  <a:cxn ang="0">
                    <a:pos x="112" y="60"/>
                  </a:cxn>
                  <a:cxn ang="0">
                    <a:pos x="128" y="62"/>
                  </a:cxn>
                  <a:cxn ang="0">
                    <a:pos x="124" y="16"/>
                  </a:cxn>
                  <a:cxn ang="0">
                    <a:pos x="114" y="28"/>
                  </a:cxn>
                  <a:cxn ang="0">
                    <a:pos x="120" y="4"/>
                  </a:cxn>
                  <a:cxn ang="0">
                    <a:pos x="136" y="0"/>
                  </a:cxn>
                  <a:cxn ang="0">
                    <a:pos x="142" y="60"/>
                  </a:cxn>
                  <a:cxn ang="0">
                    <a:pos x="116" y="78"/>
                  </a:cxn>
                  <a:cxn ang="0">
                    <a:pos x="0" y="90"/>
                  </a:cxn>
                </a:cxnLst>
                <a:rect l="0" t="0" r="r" b="b"/>
                <a:pathLst>
                  <a:path w="142" h="90">
                    <a:moveTo>
                      <a:pt x="0" y="90"/>
                    </a:moveTo>
                    <a:lnTo>
                      <a:pt x="2" y="4"/>
                    </a:lnTo>
                    <a:lnTo>
                      <a:pt x="14" y="2"/>
                    </a:lnTo>
                    <a:lnTo>
                      <a:pt x="12" y="74"/>
                    </a:lnTo>
                    <a:lnTo>
                      <a:pt x="40" y="68"/>
                    </a:lnTo>
                    <a:lnTo>
                      <a:pt x="34" y="2"/>
                    </a:lnTo>
                    <a:lnTo>
                      <a:pt x="50" y="4"/>
                    </a:lnTo>
                    <a:lnTo>
                      <a:pt x="52" y="70"/>
                    </a:lnTo>
                    <a:lnTo>
                      <a:pt x="90" y="28"/>
                    </a:lnTo>
                    <a:lnTo>
                      <a:pt x="104" y="28"/>
                    </a:lnTo>
                    <a:lnTo>
                      <a:pt x="72" y="64"/>
                    </a:lnTo>
                    <a:lnTo>
                      <a:pt x="102" y="62"/>
                    </a:lnTo>
                    <a:lnTo>
                      <a:pt x="92" y="0"/>
                    </a:lnTo>
                    <a:lnTo>
                      <a:pt x="106" y="2"/>
                    </a:lnTo>
                    <a:lnTo>
                      <a:pt x="112" y="60"/>
                    </a:lnTo>
                    <a:lnTo>
                      <a:pt x="128" y="62"/>
                    </a:lnTo>
                    <a:lnTo>
                      <a:pt x="124" y="16"/>
                    </a:lnTo>
                    <a:lnTo>
                      <a:pt x="114" y="28"/>
                    </a:lnTo>
                    <a:lnTo>
                      <a:pt x="120" y="4"/>
                    </a:lnTo>
                    <a:lnTo>
                      <a:pt x="136" y="0"/>
                    </a:lnTo>
                    <a:lnTo>
                      <a:pt x="142" y="60"/>
                    </a:lnTo>
                    <a:lnTo>
                      <a:pt x="116" y="78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57368" name="Freeform 24"/>
              <p:cNvSpPr>
                <a:spLocks/>
              </p:cNvSpPr>
              <p:nvPr/>
            </p:nvSpPr>
            <p:spPr bwMode="ltGray">
              <a:xfrm>
                <a:off x="1878" y="2312"/>
                <a:ext cx="990" cy="588"/>
              </a:xfrm>
              <a:custGeom>
                <a:avLst/>
                <a:gdLst/>
                <a:ahLst/>
                <a:cxnLst>
                  <a:cxn ang="0">
                    <a:pos x="990" y="0"/>
                  </a:cxn>
                  <a:cxn ang="0">
                    <a:pos x="534" y="38"/>
                  </a:cxn>
                  <a:cxn ang="0">
                    <a:pos x="506" y="62"/>
                  </a:cxn>
                  <a:cxn ang="0">
                    <a:pos x="548" y="58"/>
                  </a:cxn>
                  <a:cxn ang="0">
                    <a:pos x="508" y="86"/>
                  </a:cxn>
                  <a:cxn ang="0">
                    <a:pos x="552" y="86"/>
                  </a:cxn>
                  <a:cxn ang="0">
                    <a:pos x="482" y="112"/>
                  </a:cxn>
                  <a:cxn ang="0">
                    <a:pos x="414" y="90"/>
                  </a:cxn>
                  <a:cxn ang="0">
                    <a:pos x="410" y="102"/>
                  </a:cxn>
                  <a:cxn ang="0">
                    <a:pos x="410" y="116"/>
                  </a:cxn>
                  <a:cxn ang="0">
                    <a:pos x="384" y="122"/>
                  </a:cxn>
                  <a:cxn ang="0">
                    <a:pos x="472" y="98"/>
                  </a:cxn>
                  <a:cxn ang="0">
                    <a:pos x="406" y="144"/>
                  </a:cxn>
                  <a:cxn ang="0">
                    <a:pos x="390" y="160"/>
                  </a:cxn>
                  <a:cxn ang="0">
                    <a:pos x="396" y="200"/>
                  </a:cxn>
                  <a:cxn ang="0">
                    <a:pos x="374" y="182"/>
                  </a:cxn>
                  <a:cxn ang="0">
                    <a:pos x="364" y="216"/>
                  </a:cxn>
                  <a:cxn ang="0">
                    <a:pos x="322" y="234"/>
                  </a:cxn>
                  <a:cxn ang="0">
                    <a:pos x="290" y="196"/>
                  </a:cxn>
                  <a:cxn ang="0">
                    <a:pos x="280" y="216"/>
                  </a:cxn>
                  <a:cxn ang="0">
                    <a:pos x="270" y="252"/>
                  </a:cxn>
                  <a:cxn ang="0">
                    <a:pos x="184" y="280"/>
                  </a:cxn>
                  <a:cxn ang="0">
                    <a:pos x="130" y="258"/>
                  </a:cxn>
                  <a:cxn ang="0">
                    <a:pos x="144" y="288"/>
                  </a:cxn>
                  <a:cxn ang="0">
                    <a:pos x="66" y="308"/>
                  </a:cxn>
                  <a:cxn ang="0">
                    <a:pos x="18" y="286"/>
                  </a:cxn>
                  <a:cxn ang="0">
                    <a:pos x="24" y="310"/>
                  </a:cxn>
                  <a:cxn ang="0">
                    <a:pos x="18" y="342"/>
                  </a:cxn>
                  <a:cxn ang="0">
                    <a:pos x="0" y="348"/>
                  </a:cxn>
                  <a:cxn ang="0">
                    <a:pos x="52" y="374"/>
                  </a:cxn>
                  <a:cxn ang="0">
                    <a:pos x="60" y="394"/>
                  </a:cxn>
                  <a:cxn ang="0">
                    <a:pos x="36" y="406"/>
                  </a:cxn>
                  <a:cxn ang="0">
                    <a:pos x="76" y="426"/>
                  </a:cxn>
                  <a:cxn ang="0">
                    <a:pos x="104" y="440"/>
                  </a:cxn>
                  <a:cxn ang="0">
                    <a:pos x="94" y="488"/>
                  </a:cxn>
                  <a:cxn ang="0">
                    <a:pos x="110" y="498"/>
                  </a:cxn>
                  <a:cxn ang="0">
                    <a:pos x="118" y="518"/>
                  </a:cxn>
                  <a:cxn ang="0">
                    <a:pos x="116" y="476"/>
                  </a:cxn>
                  <a:cxn ang="0">
                    <a:pos x="130" y="448"/>
                  </a:cxn>
                  <a:cxn ang="0">
                    <a:pos x="180" y="426"/>
                  </a:cxn>
                  <a:cxn ang="0">
                    <a:pos x="212" y="440"/>
                  </a:cxn>
                  <a:cxn ang="0">
                    <a:pos x="222" y="424"/>
                  </a:cxn>
                  <a:cxn ang="0">
                    <a:pos x="246" y="442"/>
                  </a:cxn>
                  <a:cxn ang="0">
                    <a:pos x="260" y="434"/>
                  </a:cxn>
                  <a:cxn ang="0">
                    <a:pos x="244" y="462"/>
                  </a:cxn>
                  <a:cxn ang="0">
                    <a:pos x="350" y="444"/>
                  </a:cxn>
                  <a:cxn ang="0">
                    <a:pos x="344" y="472"/>
                  </a:cxn>
                  <a:cxn ang="0">
                    <a:pos x="330" y="528"/>
                  </a:cxn>
                  <a:cxn ang="0">
                    <a:pos x="414" y="474"/>
                  </a:cxn>
                  <a:cxn ang="0">
                    <a:pos x="480" y="502"/>
                  </a:cxn>
                  <a:cxn ang="0">
                    <a:pos x="526" y="528"/>
                  </a:cxn>
                  <a:cxn ang="0">
                    <a:pos x="494" y="556"/>
                  </a:cxn>
                  <a:cxn ang="0">
                    <a:pos x="528" y="588"/>
                  </a:cxn>
                  <a:cxn ang="0">
                    <a:pos x="844" y="532"/>
                  </a:cxn>
                </a:cxnLst>
                <a:rect l="0" t="0" r="r" b="b"/>
                <a:pathLst>
                  <a:path w="990" h="588">
                    <a:moveTo>
                      <a:pt x="844" y="532"/>
                    </a:moveTo>
                    <a:lnTo>
                      <a:pt x="990" y="0"/>
                    </a:lnTo>
                    <a:lnTo>
                      <a:pt x="554" y="10"/>
                    </a:lnTo>
                    <a:lnTo>
                      <a:pt x="534" y="38"/>
                    </a:lnTo>
                    <a:lnTo>
                      <a:pt x="506" y="50"/>
                    </a:lnTo>
                    <a:lnTo>
                      <a:pt x="506" y="62"/>
                    </a:lnTo>
                    <a:lnTo>
                      <a:pt x="550" y="38"/>
                    </a:lnTo>
                    <a:lnTo>
                      <a:pt x="548" y="58"/>
                    </a:lnTo>
                    <a:lnTo>
                      <a:pt x="506" y="74"/>
                    </a:lnTo>
                    <a:lnTo>
                      <a:pt x="508" y="86"/>
                    </a:lnTo>
                    <a:lnTo>
                      <a:pt x="550" y="64"/>
                    </a:lnTo>
                    <a:lnTo>
                      <a:pt x="552" y="86"/>
                    </a:lnTo>
                    <a:lnTo>
                      <a:pt x="506" y="104"/>
                    </a:lnTo>
                    <a:lnTo>
                      <a:pt x="482" y="112"/>
                    </a:lnTo>
                    <a:lnTo>
                      <a:pt x="480" y="72"/>
                    </a:lnTo>
                    <a:lnTo>
                      <a:pt x="414" y="90"/>
                    </a:lnTo>
                    <a:lnTo>
                      <a:pt x="394" y="84"/>
                    </a:lnTo>
                    <a:lnTo>
                      <a:pt x="410" y="102"/>
                    </a:lnTo>
                    <a:lnTo>
                      <a:pt x="472" y="84"/>
                    </a:lnTo>
                    <a:lnTo>
                      <a:pt x="410" y="116"/>
                    </a:lnTo>
                    <a:lnTo>
                      <a:pt x="390" y="110"/>
                    </a:lnTo>
                    <a:lnTo>
                      <a:pt x="384" y="122"/>
                    </a:lnTo>
                    <a:lnTo>
                      <a:pt x="404" y="128"/>
                    </a:lnTo>
                    <a:lnTo>
                      <a:pt x="472" y="98"/>
                    </a:lnTo>
                    <a:lnTo>
                      <a:pt x="472" y="122"/>
                    </a:lnTo>
                    <a:lnTo>
                      <a:pt x="406" y="144"/>
                    </a:lnTo>
                    <a:lnTo>
                      <a:pt x="402" y="160"/>
                    </a:lnTo>
                    <a:lnTo>
                      <a:pt x="390" y="160"/>
                    </a:lnTo>
                    <a:lnTo>
                      <a:pt x="402" y="172"/>
                    </a:lnTo>
                    <a:lnTo>
                      <a:pt x="396" y="200"/>
                    </a:lnTo>
                    <a:lnTo>
                      <a:pt x="382" y="202"/>
                    </a:lnTo>
                    <a:lnTo>
                      <a:pt x="374" y="182"/>
                    </a:lnTo>
                    <a:lnTo>
                      <a:pt x="364" y="190"/>
                    </a:lnTo>
                    <a:lnTo>
                      <a:pt x="364" y="216"/>
                    </a:lnTo>
                    <a:lnTo>
                      <a:pt x="352" y="226"/>
                    </a:lnTo>
                    <a:lnTo>
                      <a:pt x="322" y="234"/>
                    </a:lnTo>
                    <a:lnTo>
                      <a:pt x="300" y="218"/>
                    </a:lnTo>
                    <a:lnTo>
                      <a:pt x="290" y="196"/>
                    </a:lnTo>
                    <a:lnTo>
                      <a:pt x="276" y="198"/>
                    </a:lnTo>
                    <a:lnTo>
                      <a:pt x="280" y="216"/>
                    </a:lnTo>
                    <a:lnTo>
                      <a:pt x="268" y="238"/>
                    </a:lnTo>
                    <a:lnTo>
                      <a:pt x="270" y="252"/>
                    </a:lnTo>
                    <a:lnTo>
                      <a:pt x="222" y="278"/>
                    </a:lnTo>
                    <a:lnTo>
                      <a:pt x="184" y="280"/>
                    </a:lnTo>
                    <a:lnTo>
                      <a:pt x="156" y="274"/>
                    </a:lnTo>
                    <a:lnTo>
                      <a:pt x="130" y="258"/>
                    </a:lnTo>
                    <a:lnTo>
                      <a:pt x="120" y="268"/>
                    </a:lnTo>
                    <a:lnTo>
                      <a:pt x="144" y="288"/>
                    </a:lnTo>
                    <a:lnTo>
                      <a:pt x="112" y="304"/>
                    </a:lnTo>
                    <a:lnTo>
                      <a:pt x="66" y="308"/>
                    </a:lnTo>
                    <a:lnTo>
                      <a:pt x="34" y="298"/>
                    </a:lnTo>
                    <a:lnTo>
                      <a:pt x="18" y="286"/>
                    </a:lnTo>
                    <a:lnTo>
                      <a:pt x="8" y="296"/>
                    </a:lnTo>
                    <a:lnTo>
                      <a:pt x="24" y="310"/>
                    </a:lnTo>
                    <a:lnTo>
                      <a:pt x="26" y="332"/>
                    </a:lnTo>
                    <a:lnTo>
                      <a:pt x="18" y="342"/>
                    </a:lnTo>
                    <a:lnTo>
                      <a:pt x="6" y="334"/>
                    </a:lnTo>
                    <a:lnTo>
                      <a:pt x="0" y="348"/>
                    </a:lnTo>
                    <a:lnTo>
                      <a:pt x="20" y="364"/>
                    </a:lnTo>
                    <a:lnTo>
                      <a:pt x="52" y="374"/>
                    </a:lnTo>
                    <a:lnTo>
                      <a:pt x="66" y="382"/>
                    </a:lnTo>
                    <a:lnTo>
                      <a:pt x="60" y="394"/>
                    </a:lnTo>
                    <a:lnTo>
                      <a:pt x="38" y="392"/>
                    </a:lnTo>
                    <a:lnTo>
                      <a:pt x="36" y="406"/>
                    </a:lnTo>
                    <a:lnTo>
                      <a:pt x="62" y="410"/>
                    </a:lnTo>
                    <a:lnTo>
                      <a:pt x="76" y="426"/>
                    </a:lnTo>
                    <a:lnTo>
                      <a:pt x="104" y="422"/>
                    </a:lnTo>
                    <a:lnTo>
                      <a:pt x="104" y="440"/>
                    </a:lnTo>
                    <a:lnTo>
                      <a:pt x="94" y="460"/>
                    </a:lnTo>
                    <a:lnTo>
                      <a:pt x="94" y="488"/>
                    </a:lnTo>
                    <a:lnTo>
                      <a:pt x="110" y="482"/>
                    </a:lnTo>
                    <a:lnTo>
                      <a:pt x="110" y="498"/>
                    </a:lnTo>
                    <a:lnTo>
                      <a:pt x="96" y="514"/>
                    </a:lnTo>
                    <a:lnTo>
                      <a:pt x="118" y="518"/>
                    </a:lnTo>
                    <a:lnTo>
                      <a:pt x="124" y="506"/>
                    </a:lnTo>
                    <a:lnTo>
                      <a:pt x="116" y="476"/>
                    </a:lnTo>
                    <a:lnTo>
                      <a:pt x="134" y="486"/>
                    </a:lnTo>
                    <a:lnTo>
                      <a:pt x="130" y="448"/>
                    </a:lnTo>
                    <a:lnTo>
                      <a:pt x="118" y="432"/>
                    </a:lnTo>
                    <a:lnTo>
                      <a:pt x="180" y="426"/>
                    </a:lnTo>
                    <a:lnTo>
                      <a:pt x="188" y="442"/>
                    </a:lnTo>
                    <a:lnTo>
                      <a:pt x="212" y="440"/>
                    </a:lnTo>
                    <a:lnTo>
                      <a:pt x="208" y="422"/>
                    </a:lnTo>
                    <a:lnTo>
                      <a:pt x="222" y="424"/>
                    </a:lnTo>
                    <a:lnTo>
                      <a:pt x="228" y="442"/>
                    </a:lnTo>
                    <a:lnTo>
                      <a:pt x="246" y="442"/>
                    </a:lnTo>
                    <a:lnTo>
                      <a:pt x="244" y="426"/>
                    </a:lnTo>
                    <a:lnTo>
                      <a:pt x="260" y="434"/>
                    </a:lnTo>
                    <a:lnTo>
                      <a:pt x="288" y="428"/>
                    </a:lnTo>
                    <a:lnTo>
                      <a:pt x="244" y="462"/>
                    </a:lnTo>
                    <a:lnTo>
                      <a:pt x="266" y="492"/>
                    </a:lnTo>
                    <a:lnTo>
                      <a:pt x="350" y="444"/>
                    </a:lnTo>
                    <a:lnTo>
                      <a:pt x="368" y="452"/>
                    </a:lnTo>
                    <a:lnTo>
                      <a:pt x="344" y="472"/>
                    </a:lnTo>
                    <a:lnTo>
                      <a:pt x="300" y="502"/>
                    </a:lnTo>
                    <a:lnTo>
                      <a:pt x="330" y="528"/>
                    </a:lnTo>
                    <a:lnTo>
                      <a:pt x="370" y="502"/>
                    </a:lnTo>
                    <a:lnTo>
                      <a:pt x="414" y="474"/>
                    </a:lnTo>
                    <a:lnTo>
                      <a:pt x="426" y="508"/>
                    </a:lnTo>
                    <a:lnTo>
                      <a:pt x="480" y="502"/>
                    </a:lnTo>
                    <a:lnTo>
                      <a:pt x="476" y="524"/>
                    </a:lnTo>
                    <a:lnTo>
                      <a:pt x="526" y="528"/>
                    </a:lnTo>
                    <a:lnTo>
                      <a:pt x="516" y="542"/>
                    </a:lnTo>
                    <a:lnTo>
                      <a:pt x="494" y="556"/>
                    </a:lnTo>
                    <a:lnTo>
                      <a:pt x="512" y="582"/>
                    </a:lnTo>
                    <a:lnTo>
                      <a:pt x="528" y="588"/>
                    </a:lnTo>
                    <a:lnTo>
                      <a:pt x="836" y="568"/>
                    </a:lnTo>
                    <a:lnTo>
                      <a:pt x="844" y="53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57369" name="Freeform 25"/>
              <p:cNvSpPr>
                <a:spLocks/>
              </p:cNvSpPr>
              <p:nvPr/>
            </p:nvSpPr>
            <p:spPr bwMode="ltGray">
              <a:xfrm>
                <a:off x="2287" y="2350"/>
                <a:ext cx="129" cy="132"/>
              </a:xfrm>
              <a:custGeom>
                <a:avLst/>
                <a:gdLst/>
                <a:ahLst/>
                <a:cxnLst>
                  <a:cxn ang="0">
                    <a:pos x="129" y="78"/>
                  </a:cxn>
                  <a:cxn ang="0">
                    <a:pos x="127" y="0"/>
                  </a:cxn>
                  <a:cxn ang="0">
                    <a:pos x="119" y="4"/>
                  </a:cxn>
                  <a:cxn ang="0">
                    <a:pos x="119" y="66"/>
                  </a:cxn>
                  <a:cxn ang="0">
                    <a:pos x="107" y="72"/>
                  </a:cxn>
                  <a:cxn ang="0">
                    <a:pos x="109" y="10"/>
                  </a:cxn>
                  <a:cxn ang="0">
                    <a:pos x="97" y="14"/>
                  </a:cxn>
                  <a:cxn ang="0">
                    <a:pos x="99" y="88"/>
                  </a:cxn>
                  <a:cxn ang="0">
                    <a:pos x="47" y="108"/>
                  </a:cxn>
                  <a:cxn ang="0">
                    <a:pos x="41" y="46"/>
                  </a:cxn>
                  <a:cxn ang="0">
                    <a:pos x="33" y="48"/>
                  </a:cxn>
                  <a:cxn ang="0">
                    <a:pos x="33" y="104"/>
                  </a:cxn>
                  <a:cxn ang="0">
                    <a:pos x="15" y="110"/>
                  </a:cxn>
                  <a:cxn ang="0">
                    <a:pos x="15" y="52"/>
                  </a:cxn>
                  <a:cxn ang="0">
                    <a:pos x="1" y="58"/>
                  </a:cxn>
                  <a:cxn ang="0">
                    <a:pos x="7" y="132"/>
                  </a:cxn>
                  <a:cxn ang="0">
                    <a:pos x="129" y="78"/>
                  </a:cxn>
                </a:cxnLst>
                <a:rect l="0" t="0" r="r" b="b"/>
                <a:pathLst>
                  <a:path w="129" h="132">
                    <a:moveTo>
                      <a:pt x="129" y="78"/>
                    </a:moveTo>
                    <a:lnTo>
                      <a:pt x="127" y="0"/>
                    </a:lnTo>
                    <a:lnTo>
                      <a:pt x="119" y="4"/>
                    </a:lnTo>
                    <a:lnTo>
                      <a:pt x="119" y="66"/>
                    </a:lnTo>
                    <a:lnTo>
                      <a:pt x="107" y="72"/>
                    </a:lnTo>
                    <a:lnTo>
                      <a:pt x="109" y="10"/>
                    </a:lnTo>
                    <a:lnTo>
                      <a:pt x="97" y="14"/>
                    </a:lnTo>
                    <a:lnTo>
                      <a:pt x="99" y="88"/>
                    </a:lnTo>
                    <a:lnTo>
                      <a:pt x="47" y="108"/>
                    </a:lnTo>
                    <a:lnTo>
                      <a:pt x="41" y="46"/>
                    </a:lnTo>
                    <a:lnTo>
                      <a:pt x="33" y="48"/>
                    </a:lnTo>
                    <a:lnTo>
                      <a:pt x="33" y="104"/>
                    </a:lnTo>
                    <a:lnTo>
                      <a:pt x="15" y="110"/>
                    </a:lnTo>
                    <a:lnTo>
                      <a:pt x="15" y="52"/>
                    </a:lnTo>
                    <a:cubicBezTo>
                      <a:pt x="0" y="56"/>
                      <a:pt x="1" y="51"/>
                      <a:pt x="1" y="58"/>
                    </a:cubicBezTo>
                    <a:lnTo>
                      <a:pt x="7" y="132"/>
                    </a:lnTo>
                    <a:lnTo>
                      <a:pt x="129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grpSp>
            <p:nvGrpSpPr>
              <p:cNvPr id="5" name="Group 26"/>
              <p:cNvGrpSpPr>
                <a:grpSpLocks/>
              </p:cNvGrpSpPr>
              <p:nvPr/>
            </p:nvGrpSpPr>
            <p:grpSpPr bwMode="auto">
              <a:xfrm>
                <a:off x="1838" y="2868"/>
                <a:ext cx="1950" cy="604"/>
                <a:chOff x="1838" y="2868"/>
                <a:chExt cx="1950" cy="604"/>
              </a:xfrm>
            </p:grpSpPr>
            <p:sp>
              <p:nvSpPr>
                <p:cNvPr id="57371" name="Freeform 27"/>
                <p:cNvSpPr>
                  <a:spLocks/>
                </p:cNvSpPr>
                <p:nvPr/>
              </p:nvSpPr>
              <p:spPr bwMode="ltGray">
                <a:xfrm>
                  <a:off x="1838" y="2868"/>
                  <a:ext cx="1056" cy="604"/>
                </a:xfrm>
                <a:custGeom>
                  <a:avLst/>
                  <a:gdLst/>
                  <a:ahLst/>
                  <a:cxnLst>
                    <a:cxn ang="0">
                      <a:pos x="1056" y="590"/>
                    </a:cxn>
                    <a:cxn ang="0">
                      <a:pos x="512" y="584"/>
                    </a:cxn>
                    <a:cxn ang="0">
                      <a:pos x="510" y="566"/>
                    </a:cxn>
                    <a:cxn ang="0">
                      <a:pos x="532" y="532"/>
                    </a:cxn>
                    <a:cxn ang="0">
                      <a:pos x="490" y="528"/>
                    </a:cxn>
                    <a:cxn ang="0">
                      <a:pos x="470" y="514"/>
                    </a:cxn>
                    <a:cxn ang="0">
                      <a:pos x="462" y="492"/>
                    </a:cxn>
                    <a:cxn ang="0">
                      <a:pos x="430" y="496"/>
                    </a:cxn>
                    <a:cxn ang="0">
                      <a:pos x="400" y="516"/>
                    </a:cxn>
                    <a:cxn ang="0">
                      <a:pos x="382" y="504"/>
                    </a:cxn>
                    <a:cxn ang="0">
                      <a:pos x="312" y="520"/>
                    </a:cxn>
                    <a:cxn ang="0">
                      <a:pos x="348" y="462"/>
                    </a:cxn>
                    <a:cxn ang="0">
                      <a:pos x="322" y="448"/>
                    </a:cxn>
                    <a:cxn ang="0">
                      <a:pos x="250" y="468"/>
                    </a:cxn>
                    <a:cxn ang="0">
                      <a:pos x="242" y="438"/>
                    </a:cxn>
                    <a:cxn ang="0">
                      <a:pos x="282" y="422"/>
                    </a:cxn>
                    <a:cxn ang="0">
                      <a:pos x="220" y="428"/>
                    </a:cxn>
                    <a:cxn ang="0">
                      <a:pos x="162" y="422"/>
                    </a:cxn>
                    <a:cxn ang="0">
                      <a:pos x="114" y="444"/>
                    </a:cxn>
                    <a:cxn ang="0">
                      <a:pos x="126" y="484"/>
                    </a:cxn>
                    <a:cxn ang="0">
                      <a:pos x="112" y="490"/>
                    </a:cxn>
                    <a:cxn ang="0">
                      <a:pos x="106" y="512"/>
                    </a:cxn>
                    <a:cxn ang="0">
                      <a:pos x="104" y="480"/>
                    </a:cxn>
                    <a:cxn ang="0">
                      <a:pos x="96" y="440"/>
                    </a:cxn>
                    <a:cxn ang="0">
                      <a:pos x="76" y="418"/>
                    </a:cxn>
                    <a:cxn ang="0">
                      <a:pos x="38" y="390"/>
                    </a:cxn>
                    <a:cxn ang="0">
                      <a:pos x="50" y="374"/>
                    </a:cxn>
                    <a:cxn ang="0">
                      <a:pos x="20" y="324"/>
                    </a:cxn>
                    <a:cxn ang="0">
                      <a:pos x="8" y="308"/>
                    </a:cxn>
                    <a:cxn ang="0">
                      <a:pos x="2" y="270"/>
                    </a:cxn>
                    <a:cxn ang="0">
                      <a:pos x="50" y="286"/>
                    </a:cxn>
                    <a:cxn ang="0">
                      <a:pos x="136" y="276"/>
                    </a:cxn>
                    <a:cxn ang="0">
                      <a:pos x="126" y="252"/>
                    </a:cxn>
                    <a:cxn ang="0">
                      <a:pos x="156" y="250"/>
                    </a:cxn>
                    <a:cxn ang="0">
                      <a:pos x="200" y="256"/>
                    </a:cxn>
                    <a:cxn ang="0">
                      <a:pos x="254" y="240"/>
                    </a:cxn>
                    <a:cxn ang="0">
                      <a:pos x="398" y="180"/>
                    </a:cxn>
                    <a:cxn ang="0">
                      <a:pos x="366" y="158"/>
                    </a:cxn>
                    <a:cxn ang="0">
                      <a:pos x="436" y="126"/>
                    </a:cxn>
                    <a:cxn ang="0">
                      <a:pos x="472" y="100"/>
                    </a:cxn>
                    <a:cxn ang="0">
                      <a:pos x="398" y="102"/>
                    </a:cxn>
                    <a:cxn ang="0">
                      <a:pos x="386" y="84"/>
                    </a:cxn>
                    <a:cxn ang="0">
                      <a:pos x="470" y="90"/>
                    </a:cxn>
                    <a:cxn ang="0">
                      <a:pos x="426" y="82"/>
                    </a:cxn>
                    <a:cxn ang="0">
                      <a:pos x="384" y="70"/>
                    </a:cxn>
                    <a:cxn ang="0">
                      <a:pos x="424" y="72"/>
                    </a:cxn>
                    <a:cxn ang="0">
                      <a:pos x="482" y="66"/>
                    </a:cxn>
                    <a:cxn ang="0">
                      <a:pos x="512" y="118"/>
                    </a:cxn>
                    <a:cxn ang="0">
                      <a:pos x="522" y="58"/>
                    </a:cxn>
                    <a:cxn ang="0">
                      <a:pos x="536" y="110"/>
                    </a:cxn>
                    <a:cxn ang="0">
                      <a:pos x="548" y="52"/>
                    </a:cxn>
                    <a:cxn ang="0">
                      <a:pos x="566" y="102"/>
                    </a:cxn>
                    <a:cxn ang="0">
                      <a:pos x="908" y="0"/>
                    </a:cxn>
                  </a:cxnLst>
                  <a:rect l="0" t="0" r="r" b="b"/>
                  <a:pathLst>
                    <a:path w="1056" h="604">
                      <a:moveTo>
                        <a:pt x="1050" y="8"/>
                      </a:moveTo>
                      <a:lnTo>
                        <a:pt x="1056" y="590"/>
                      </a:lnTo>
                      <a:lnTo>
                        <a:pt x="526" y="604"/>
                      </a:lnTo>
                      <a:lnTo>
                        <a:pt x="512" y="584"/>
                      </a:lnTo>
                      <a:lnTo>
                        <a:pt x="526" y="574"/>
                      </a:lnTo>
                      <a:lnTo>
                        <a:pt x="510" y="566"/>
                      </a:lnTo>
                      <a:lnTo>
                        <a:pt x="510" y="548"/>
                      </a:lnTo>
                      <a:lnTo>
                        <a:pt x="532" y="532"/>
                      </a:lnTo>
                      <a:lnTo>
                        <a:pt x="530" y="520"/>
                      </a:lnTo>
                      <a:lnTo>
                        <a:pt x="490" y="528"/>
                      </a:lnTo>
                      <a:lnTo>
                        <a:pt x="486" y="514"/>
                      </a:lnTo>
                      <a:lnTo>
                        <a:pt x="470" y="514"/>
                      </a:lnTo>
                      <a:lnTo>
                        <a:pt x="474" y="496"/>
                      </a:lnTo>
                      <a:lnTo>
                        <a:pt x="462" y="492"/>
                      </a:lnTo>
                      <a:lnTo>
                        <a:pt x="436" y="508"/>
                      </a:lnTo>
                      <a:lnTo>
                        <a:pt x="430" y="496"/>
                      </a:lnTo>
                      <a:lnTo>
                        <a:pt x="408" y="504"/>
                      </a:lnTo>
                      <a:lnTo>
                        <a:pt x="400" y="516"/>
                      </a:lnTo>
                      <a:lnTo>
                        <a:pt x="388" y="514"/>
                      </a:lnTo>
                      <a:lnTo>
                        <a:pt x="382" y="504"/>
                      </a:lnTo>
                      <a:lnTo>
                        <a:pt x="370" y="506"/>
                      </a:lnTo>
                      <a:lnTo>
                        <a:pt x="312" y="520"/>
                      </a:lnTo>
                      <a:lnTo>
                        <a:pt x="296" y="494"/>
                      </a:lnTo>
                      <a:lnTo>
                        <a:pt x="348" y="462"/>
                      </a:lnTo>
                      <a:lnTo>
                        <a:pt x="340" y="444"/>
                      </a:lnTo>
                      <a:lnTo>
                        <a:pt x="322" y="448"/>
                      </a:lnTo>
                      <a:lnTo>
                        <a:pt x="264" y="470"/>
                      </a:lnTo>
                      <a:lnTo>
                        <a:pt x="250" y="468"/>
                      </a:lnTo>
                      <a:lnTo>
                        <a:pt x="236" y="448"/>
                      </a:lnTo>
                      <a:lnTo>
                        <a:pt x="242" y="438"/>
                      </a:lnTo>
                      <a:lnTo>
                        <a:pt x="260" y="430"/>
                      </a:lnTo>
                      <a:lnTo>
                        <a:pt x="282" y="422"/>
                      </a:lnTo>
                      <a:lnTo>
                        <a:pt x="246" y="428"/>
                      </a:lnTo>
                      <a:lnTo>
                        <a:pt x="220" y="428"/>
                      </a:lnTo>
                      <a:lnTo>
                        <a:pt x="180" y="432"/>
                      </a:lnTo>
                      <a:lnTo>
                        <a:pt x="162" y="422"/>
                      </a:lnTo>
                      <a:lnTo>
                        <a:pt x="120" y="422"/>
                      </a:lnTo>
                      <a:lnTo>
                        <a:pt x="114" y="444"/>
                      </a:lnTo>
                      <a:lnTo>
                        <a:pt x="122" y="458"/>
                      </a:lnTo>
                      <a:lnTo>
                        <a:pt x="126" y="484"/>
                      </a:lnTo>
                      <a:lnTo>
                        <a:pt x="110" y="478"/>
                      </a:lnTo>
                      <a:lnTo>
                        <a:pt x="112" y="490"/>
                      </a:lnTo>
                      <a:lnTo>
                        <a:pt x="124" y="508"/>
                      </a:lnTo>
                      <a:lnTo>
                        <a:pt x="106" y="512"/>
                      </a:lnTo>
                      <a:lnTo>
                        <a:pt x="94" y="502"/>
                      </a:lnTo>
                      <a:lnTo>
                        <a:pt x="104" y="480"/>
                      </a:lnTo>
                      <a:lnTo>
                        <a:pt x="92" y="482"/>
                      </a:lnTo>
                      <a:lnTo>
                        <a:pt x="96" y="440"/>
                      </a:lnTo>
                      <a:lnTo>
                        <a:pt x="106" y="420"/>
                      </a:lnTo>
                      <a:lnTo>
                        <a:pt x="76" y="418"/>
                      </a:lnTo>
                      <a:lnTo>
                        <a:pt x="58" y="404"/>
                      </a:lnTo>
                      <a:lnTo>
                        <a:pt x="38" y="390"/>
                      </a:lnTo>
                      <a:lnTo>
                        <a:pt x="34" y="378"/>
                      </a:lnTo>
                      <a:lnTo>
                        <a:pt x="50" y="374"/>
                      </a:lnTo>
                      <a:lnTo>
                        <a:pt x="32" y="334"/>
                      </a:lnTo>
                      <a:lnTo>
                        <a:pt x="20" y="324"/>
                      </a:lnTo>
                      <a:lnTo>
                        <a:pt x="0" y="318"/>
                      </a:lnTo>
                      <a:lnTo>
                        <a:pt x="8" y="308"/>
                      </a:lnTo>
                      <a:lnTo>
                        <a:pt x="22" y="292"/>
                      </a:lnTo>
                      <a:lnTo>
                        <a:pt x="2" y="270"/>
                      </a:lnTo>
                      <a:lnTo>
                        <a:pt x="20" y="264"/>
                      </a:lnTo>
                      <a:lnTo>
                        <a:pt x="50" y="286"/>
                      </a:lnTo>
                      <a:lnTo>
                        <a:pt x="116" y="286"/>
                      </a:lnTo>
                      <a:lnTo>
                        <a:pt x="136" y="276"/>
                      </a:lnTo>
                      <a:lnTo>
                        <a:pt x="138" y="260"/>
                      </a:lnTo>
                      <a:lnTo>
                        <a:pt x="126" y="252"/>
                      </a:lnTo>
                      <a:lnTo>
                        <a:pt x="140" y="242"/>
                      </a:lnTo>
                      <a:lnTo>
                        <a:pt x="156" y="250"/>
                      </a:lnTo>
                      <a:lnTo>
                        <a:pt x="176" y="260"/>
                      </a:lnTo>
                      <a:lnTo>
                        <a:pt x="200" y="256"/>
                      </a:lnTo>
                      <a:lnTo>
                        <a:pt x="222" y="246"/>
                      </a:lnTo>
                      <a:lnTo>
                        <a:pt x="254" y="240"/>
                      </a:lnTo>
                      <a:lnTo>
                        <a:pt x="346" y="206"/>
                      </a:lnTo>
                      <a:lnTo>
                        <a:pt x="398" y="180"/>
                      </a:lnTo>
                      <a:lnTo>
                        <a:pt x="408" y="172"/>
                      </a:lnTo>
                      <a:lnTo>
                        <a:pt x="366" y="158"/>
                      </a:lnTo>
                      <a:lnTo>
                        <a:pt x="394" y="120"/>
                      </a:lnTo>
                      <a:lnTo>
                        <a:pt x="436" y="126"/>
                      </a:lnTo>
                      <a:lnTo>
                        <a:pt x="474" y="122"/>
                      </a:lnTo>
                      <a:lnTo>
                        <a:pt x="472" y="100"/>
                      </a:lnTo>
                      <a:lnTo>
                        <a:pt x="414" y="106"/>
                      </a:lnTo>
                      <a:lnTo>
                        <a:pt x="398" y="102"/>
                      </a:lnTo>
                      <a:lnTo>
                        <a:pt x="378" y="94"/>
                      </a:lnTo>
                      <a:cubicBezTo>
                        <a:pt x="384" y="83"/>
                        <a:pt x="380" y="84"/>
                        <a:pt x="386" y="84"/>
                      </a:cubicBezTo>
                      <a:lnTo>
                        <a:pt x="420" y="98"/>
                      </a:lnTo>
                      <a:lnTo>
                        <a:pt x="470" y="90"/>
                      </a:lnTo>
                      <a:lnTo>
                        <a:pt x="470" y="74"/>
                      </a:lnTo>
                      <a:lnTo>
                        <a:pt x="426" y="82"/>
                      </a:lnTo>
                      <a:lnTo>
                        <a:pt x="402" y="78"/>
                      </a:lnTo>
                      <a:cubicBezTo>
                        <a:pt x="396" y="75"/>
                        <a:pt x="384" y="70"/>
                        <a:pt x="384" y="70"/>
                      </a:cubicBezTo>
                      <a:lnTo>
                        <a:pt x="392" y="60"/>
                      </a:lnTo>
                      <a:lnTo>
                        <a:pt x="424" y="72"/>
                      </a:lnTo>
                      <a:lnTo>
                        <a:pt x="454" y="68"/>
                      </a:lnTo>
                      <a:lnTo>
                        <a:pt x="482" y="66"/>
                      </a:lnTo>
                      <a:lnTo>
                        <a:pt x="484" y="122"/>
                      </a:lnTo>
                      <a:lnTo>
                        <a:pt x="512" y="118"/>
                      </a:lnTo>
                      <a:lnTo>
                        <a:pt x="510" y="62"/>
                      </a:lnTo>
                      <a:lnTo>
                        <a:pt x="522" y="58"/>
                      </a:lnTo>
                      <a:lnTo>
                        <a:pt x="524" y="114"/>
                      </a:lnTo>
                      <a:lnTo>
                        <a:pt x="536" y="110"/>
                      </a:lnTo>
                      <a:lnTo>
                        <a:pt x="536" y="54"/>
                      </a:lnTo>
                      <a:lnTo>
                        <a:pt x="548" y="52"/>
                      </a:lnTo>
                      <a:lnTo>
                        <a:pt x="548" y="110"/>
                      </a:lnTo>
                      <a:lnTo>
                        <a:pt x="566" y="102"/>
                      </a:lnTo>
                      <a:lnTo>
                        <a:pt x="564" y="20"/>
                      </a:lnTo>
                      <a:lnTo>
                        <a:pt x="908" y="0"/>
                      </a:lnTo>
                      <a:lnTo>
                        <a:pt x="1050" y="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7372" name="Freeform 28"/>
                <p:cNvSpPr>
                  <a:spLocks/>
                </p:cNvSpPr>
                <p:nvPr/>
              </p:nvSpPr>
              <p:spPr bwMode="ltGray">
                <a:xfrm>
                  <a:off x="2242" y="2912"/>
                  <a:ext cx="204" cy="110"/>
                </a:xfrm>
                <a:custGeom>
                  <a:avLst/>
                  <a:gdLst/>
                  <a:ahLst/>
                  <a:cxnLst>
                    <a:cxn ang="0">
                      <a:pos x="190" y="0"/>
                    </a:cxn>
                    <a:cxn ang="0">
                      <a:pos x="110" y="16"/>
                    </a:cxn>
                    <a:cxn ang="0">
                      <a:pos x="112" y="22"/>
                    </a:cxn>
                    <a:cxn ang="0">
                      <a:pos x="172" y="14"/>
                    </a:cxn>
                    <a:cxn ang="0">
                      <a:pos x="170" y="26"/>
                    </a:cxn>
                    <a:cxn ang="0">
                      <a:pos x="110" y="38"/>
                    </a:cxn>
                    <a:cxn ang="0">
                      <a:pos x="112" y="50"/>
                    </a:cxn>
                    <a:cxn ang="0">
                      <a:pos x="174" y="34"/>
                    </a:cxn>
                    <a:cxn ang="0">
                      <a:pos x="178" y="80"/>
                    </a:cxn>
                    <a:cxn ang="0">
                      <a:pos x="120" y="84"/>
                    </a:cxn>
                    <a:cxn ang="0">
                      <a:pos x="74" y="44"/>
                    </a:cxn>
                    <a:cxn ang="0">
                      <a:pos x="74" y="56"/>
                    </a:cxn>
                    <a:cxn ang="0">
                      <a:pos x="110" y="86"/>
                    </a:cxn>
                    <a:cxn ang="0">
                      <a:pos x="46" y="94"/>
                    </a:cxn>
                    <a:cxn ang="0">
                      <a:pos x="46" y="30"/>
                    </a:cxn>
                    <a:cxn ang="0">
                      <a:pos x="30" y="34"/>
                    </a:cxn>
                    <a:cxn ang="0">
                      <a:pos x="34" y="94"/>
                    </a:cxn>
                    <a:cxn ang="0">
                      <a:pos x="12" y="88"/>
                    </a:cxn>
                    <a:cxn ang="0">
                      <a:pos x="12" y="32"/>
                    </a:cxn>
                    <a:cxn ang="0">
                      <a:pos x="0" y="28"/>
                    </a:cxn>
                    <a:cxn ang="0">
                      <a:pos x="4" y="92"/>
                    </a:cxn>
                    <a:cxn ang="0">
                      <a:pos x="70" y="110"/>
                    </a:cxn>
                    <a:cxn ang="0">
                      <a:pos x="182" y="98"/>
                    </a:cxn>
                    <a:cxn ang="0">
                      <a:pos x="204" y="72"/>
                    </a:cxn>
                    <a:cxn ang="0">
                      <a:pos x="190" y="0"/>
                    </a:cxn>
                  </a:cxnLst>
                  <a:rect l="0" t="0" r="r" b="b"/>
                  <a:pathLst>
                    <a:path w="204" h="110">
                      <a:moveTo>
                        <a:pt x="190" y="0"/>
                      </a:moveTo>
                      <a:lnTo>
                        <a:pt x="110" y="16"/>
                      </a:lnTo>
                      <a:lnTo>
                        <a:pt x="112" y="22"/>
                      </a:lnTo>
                      <a:lnTo>
                        <a:pt x="172" y="14"/>
                      </a:lnTo>
                      <a:lnTo>
                        <a:pt x="170" y="26"/>
                      </a:lnTo>
                      <a:lnTo>
                        <a:pt x="110" y="38"/>
                      </a:lnTo>
                      <a:lnTo>
                        <a:pt x="112" y="50"/>
                      </a:lnTo>
                      <a:lnTo>
                        <a:pt x="174" y="34"/>
                      </a:lnTo>
                      <a:lnTo>
                        <a:pt x="178" y="80"/>
                      </a:lnTo>
                      <a:lnTo>
                        <a:pt x="120" y="84"/>
                      </a:lnTo>
                      <a:lnTo>
                        <a:pt x="74" y="44"/>
                      </a:lnTo>
                      <a:lnTo>
                        <a:pt x="74" y="56"/>
                      </a:lnTo>
                      <a:lnTo>
                        <a:pt x="110" y="86"/>
                      </a:lnTo>
                      <a:lnTo>
                        <a:pt x="46" y="94"/>
                      </a:lnTo>
                      <a:lnTo>
                        <a:pt x="46" y="30"/>
                      </a:lnTo>
                      <a:cubicBezTo>
                        <a:pt x="29" y="32"/>
                        <a:pt x="30" y="27"/>
                        <a:pt x="30" y="34"/>
                      </a:cubicBezTo>
                      <a:lnTo>
                        <a:pt x="34" y="94"/>
                      </a:lnTo>
                      <a:lnTo>
                        <a:pt x="12" y="88"/>
                      </a:lnTo>
                      <a:lnTo>
                        <a:pt x="12" y="32"/>
                      </a:lnTo>
                      <a:lnTo>
                        <a:pt x="0" y="28"/>
                      </a:lnTo>
                      <a:lnTo>
                        <a:pt x="4" y="92"/>
                      </a:lnTo>
                      <a:lnTo>
                        <a:pt x="70" y="110"/>
                      </a:lnTo>
                      <a:lnTo>
                        <a:pt x="182" y="98"/>
                      </a:lnTo>
                      <a:lnTo>
                        <a:pt x="204" y="72"/>
                      </a:lnTo>
                      <a:lnTo>
                        <a:pt x="190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7373" name="Freeform 29"/>
                <p:cNvSpPr>
                  <a:spLocks/>
                </p:cNvSpPr>
                <p:nvPr/>
              </p:nvSpPr>
              <p:spPr bwMode="ltGray">
                <a:xfrm>
                  <a:off x="2874" y="2868"/>
                  <a:ext cx="914" cy="584"/>
                </a:xfrm>
                <a:custGeom>
                  <a:avLst/>
                  <a:gdLst/>
                  <a:ahLst/>
                  <a:cxnLst>
                    <a:cxn ang="0">
                      <a:pos x="440" y="28"/>
                    </a:cxn>
                    <a:cxn ang="0">
                      <a:pos x="440" y="36"/>
                    </a:cxn>
                    <a:cxn ang="0">
                      <a:pos x="282" y="56"/>
                    </a:cxn>
                    <a:cxn ang="0">
                      <a:pos x="470" y="42"/>
                    </a:cxn>
                    <a:cxn ang="0">
                      <a:pos x="284" y="66"/>
                    </a:cxn>
                    <a:cxn ang="0">
                      <a:pos x="352" y="88"/>
                    </a:cxn>
                    <a:cxn ang="0">
                      <a:pos x="464" y="82"/>
                    </a:cxn>
                    <a:cxn ang="0">
                      <a:pos x="484" y="102"/>
                    </a:cxn>
                    <a:cxn ang="0">
                      <a:pos x="468" y="130"/>
                    </a:cxn>
                    <a:cxn ang="0">
                      <a:pos x="544" y="182"/>
                    </a:cxn>
                    <a:cxn ang="0">
                      <a:pos x="708" y="206"/>
                    </a:cxn>
                    <a:cxn ang="0">
                      <a:pos x="768" y="186"/>
                    </a:cxn>
                    <a:cxn ang="0">
                      <a:pos x="764" y="210"/>
                    </a:cxn>
                    <a:cxn ang="0">
                      <a:pos x="786" y="240"/>
                    </a:cxn>
                    <a:cxn ang="0">
                      <a:pos x="882" y="224"/>
                    </a:cxn>
                    <a:cxn ang="0">
                      <a:pos x="910" y="214"/>
                    </a:cxn>
                    <a:cxn ang="0">
                      <a:pos x="904" y="248"/>
                    </a:cxn>
                    <a:cxn ang="0">
                      <a:pos x="908" y="262"/>
                    </a:cxn>
                    <a:cxn ang="0">
                      <a:pos x="904" y="282"/>
                    </a:cxn>
                    <a:cxn ang="0">
                      <a:pos x="868" y="342"/>
                    </a:cxn>
                    <a:cxn ang="0">
                      <a:pos x="828" y="358"/>
                    </a:cxn>
                    <a:cxn ang="0">
                      <a:pos x="806" y="414"/>
                    </a:cxn>
                    <a:cxn ang="0">
                      <a:pos x="790" y="430"/>
                    </a:cxn>
                    <a:cxn ang="0">
                      <a:pos x="802" y="472"/>
                    </a:cxn>
                    <a:cxn ang="0">
                      <a:pos x="784" y="452"/>
                    </a:cxn>
                    <a:cxn ang="0">
                      <a:pos x="770" y="440"/>
                    </a:cxn>
                    <a:cxn ang="0">
                      <a:pos x="782" y="380"/>
                    </a:cxn>
                    <a:cxn ang="0">
                      <a:pos x="624" y="398"/>
                    </a:cxn>
                    <a:cxn ang="0">
                      <a:pos x="644" y="430"/>
                    </a:cxn>
                    <a:cxn ang="0">
                      <a:pos x="598" y="436"/>
                    </a:cxn>
                    <a:cxn ang="0">
                      <a:pos x="516" y="400"/>
                    </a:cxn>
                    <a:cxn ang="0">
                      <a:pos x="558" y="444"/>
                    </a:cxn>
                    <a:cxn ang="0">
                      <a:pos x="586" y="476"/>
                    </a:cxn>
                    <a:cxn ang="0">
                      <a:pos x="520" y="470"/>
                    </a:cxn>
                    <a:cxn ang="0">
                      <a:pos x="486" y="480"/>
                    </a:cxn>
                    <a:cxn ang="0">
                      <a:pos x="440" y="478"/>
                    </a:cxn>
                    <a:cxn ang="0">
                      <a:pos x="368" y="512"/>
                    </a:cxn>
                    <a:cxn ang="0">
                      <a:pos x="320" y="520"/>
                    </a:cxn>
                    <a:cxn ang="0">
                      <a:pos x="336" y="550"/>
                    </a:cxn>
                    <a:cxn ang="0">
                      <a:pos x="8" y="584"/>
                    </a:cxn>
                    <a:cxn ang="0">
                      <a:pos x="264" y="8"/>
                    </a:cxn>
                  </a:cxnLst>
                  <a:rect l="0" t="0" r="r" b="b"/>
                  <a:pathLst>
                    <a:path w="914" h="584">
                      <a:moveTo>
                        <a:pt x="282" y="22"/>
                      </a:moveTo>
                      <a:lnTo>
                        <a:pt x="440" y="28"/>
                      </a:lnTo>
                      <a:lnTo>
                        <a:pt x="468" y="18"/>
                      </a:lnTo>
                      <a:lnTo>
                        <a:pt x="440" y="36"/>
                      </a:lnTo>
                      <a:lnTo>
                        <a:pt x="280" y="36"/>
                      </a:lnTo>
                      <a:lnTo>
                        <a:pt x="282" y="56"/>
                      </a:lnTo>
                      <a:lnTo>
                        <a:pt x="440" y="52"/>
                      </a:lnTo>
                      <a:lnTo>
                        <a:pt x="470" y="42"/>
                      </a:lnTo>
                      <a:lnTo>
                        <a:pt x="440" y="64"/>
                      </a:lnTo>
                      <a:lnTo>
                        <a:pt x="284" y="66"/>
                      </a:lnTo>
                      <a:lnTo>
                        <a:pt x="298" y="78"/>
                      </a:lnTo>
                      <a:lnTo>
                        <a:pt x="352" y="88"/>
                      </a:lnTo>
                      <a:lnTo>
                        <a:pt x="430" y="84"/>
                      </a:lnTo>
                      <a:lnTo>
                        <a:pt x="464" y="82"/>
                      </a:lnTo>
                      <a:lnTo>
                        <a:pt x="466" y="102"/>
                      </a:lnTo>
                      <a:lnTo>
                        <a:pt x="484" y="102"/>
                      </a:lnTo>
                      <a:lnTo>
                        <a:pt x="488" y="120"/>
                      </a:lnTo>
                      <a:lnTo>
                        <a:pt x="468" y="130"/>
                      </a:lnTo>
                      <a:lnTo>
                        <a:pt x="476" y="148"/>
                      </a:lnTo>
                      <a:lnTo>
                        <a:pt x="544" y="182"/>
                      </a:lnTo>
                      <a:lnTo>
                        <a:pt x="636" y="202"/>
                      </a:lnTo>
                      <a:lnTo>
                        <a:pt x="708" y="206"/>
                      </a:lnTo>
                      <a:lnTo>
                        <a:pt x="742" y="196"/>
                      </a:lnTo>
                      <a:lnTo>
                        <a:pt x="768" y="186"/>
                      </a:lnTo>
                      <a:lnTo>
                        <a:pt x="778" y="194"/>
                      </a:lnTo>
                      <a:lnTo>
                        <a:pt x="764" y="210"/>
                      </a:lnTo>
                      <a:lnTo>
                        <a:pt x="766" y="228"/>
                      </a:lnTo>
                      <a:lnTo>
                        <a:pt x="786" y="240"/>
                      </a:lnTo>
                      <a:lnTo>
                        <a:pt x="838" y="236"/>
                      </a:lnTo>
                      <a:lnTo>
                        <a:pt x="882" y="224"/>
                      </a:lnTo>
                      <a:lnTo>
                        <a:pt x="902" y="204"/>
                      </a:lnTo>
                      <a:lnTo>
                        <a:pt x="910" y="214"/>
                      </a:lnTo>
                      <a:lnTo>
                        <a:pt x="896" y="232"/>
                      </a:lnTo>
                      <a:lnTo>
                        <a:pt x="904" y="248"/>
                      </a:lnTo>
                      <a:lnTo>
                        <a:pt x="894" y="260"/>
                      </a:lnTo>
                      <a:lnTo>
                        <a:pt x="908" y="262"/>
                      </a:lnTo>
                      <a:lnTo>
                        <a:pt x="914" y="274"/>
                      </a:lnTo>
                      <a:lnTo>
                        <a:pt x="904" y="282"/>
                      </a:lnTo>
                      <a:lnTo>
                        <a:pt x="856" y="328"/>
                      </a:lnTo>
                      <a:lnTo>
                        <a:pt x="868" y="342"/>
                      </a:lnTo>
                      <a:lnTo>
                        <a:pt x="844" y="358"/>
                      </a:lnTo>
                      <a:lnTo>
                        <a:pt x="828" y="358"/>
                      </a:lnTo>
                      <a:lnTo>
                        <a:pt x="792" y="378"/>
                      </a:lnTo>
                      <a:lnTo>
                        <a:pt x="806" y="414"/>
                      </a:lnTo>
                      <a:lnTo>
                        <a:pt x="802" y="442"/>
                      </a:lnTo>
                      <a:lnTo>
                        <a:pt x="790" y="430"/>
                      </a:lnTo>
                      <a:lnTo>
                        <a:pt x="790" y="450"/>
                      </a:lnTo>
                      <a:lnTo>
                        <a:pt x="802" y="472"/>
                      </a:lnTo>
                      <a:lnTo>
                        <a:pt x="774" y="472"/>
                      </a:lnTo>
                      <a:lnTo>
                        <a:pt x="784" y="452"/>
                      </a:lnTo>
                      <a:lnTo>
                        <a:pt x="786" y="428"/>
                      </a:lnTo>
                      <a:lnTo>
                        <a:pt x="770" y="440"/>
                      </a:lnTo>
                      <a:lnTo>
                        <a:pt x="774" y="398"/>
                      </a:lnTo>
                      <a:lnTo>
                        <a:pt x="782" y="380"/>
                      </a:lnTo>
                      <a:lnTo>
                        <a:pt x="686" y="396"/>
                      </a:lnTo>
                      <a:lnTo>
                        <a:pt x="624" y="398"/>
                      </a:lnTo>
                      <a:lnTo>
                        <a:pt x="642" y="418"/>
                      </a:lnTo>
                      <a:lnTo>
                        <a:pt x="644" y="430"/>
                      </a:lnTo>
                      <a:lnTo>
                        <a:pt x="626" y="442"/>
                      </a:lnTo>
                      <a:lnTo>
                        <a:pt x="598" y="436"/>
                      </a:lnTo>
                      <a:lnTo>
                        <a:pt x="532" y="406"/>
                      </a:lnTo>
                      <a:lnTo>
                        <a:pt x="516" y="400"/>
                      </a:lnTo>
                      <a:lnTo>
                        <a:pt x="496" y="424"/>
                      </a:lnTo>
                      <a:lnTo>
                        <a:pt x="558" y="444"/>
                      </a:lnTo>
                      <a:lnTo>
                        <a:pt x="588" y="462"/>
                      </a:lnTo>
                      <a:lnTo>
                        <a:pt x="586" y="476"/>
                      </a:lnTo>
                      <a:lnTo>
                        <a:pt x="570" y="494"/>
                      </a:lnTo>
                      <a:lnTo>
                        <a:pt x="520" y="470"/>
                      </a:lnTo>
                      <a:lnTo>
                        <a:pt x="500" y="482"/>
                      </a:lnTo>
                      <a:lnTo>
                        <a:pt x="486" y="480"/>
                      </a:lnTo>
                      <a:lnTo>
                        <a:pt x="448" y="462"/>
                      </a:lnTo>
                      <a:lnTo>
                        <a:pt x="440" y="478"/>
                      </a:lnTo>
                      <a:lnTo>
                        <a:pt x="388" y="476"/>
                      </a:lnTo>
                      <a:lnTo>
                        <a:pt x="368" y="512"/>
                      </a:lnTo>
                      <a:lnTo>
                        <a:pt x="328" y="508"/>
                      </a:lnTo>
                      <a:lnTo>
                        <a:pt x="320" y="520"/>
                      </a:lnTo>
                      <a:lnTo>
                        <a:pt x="332" y="534"/>
                      </a:lnTo>
                      <a:lnTo>
                        <a:pt x="336" y="550"/>
                      </a:lnTo>
                      <a:lnTo>
                        <a:pt x="308" y="580"/>
                      </a:lnTo>
                      <a:lnTo>
                        <a:pt x="8" y="584"/>
                      </a:lnTo>
                      <a:lnTo>
                        <a:pt x="0" y="0"/>
                      </a:lnTo>
                      <a:lnTo>
                        <a:pt x="264" y="8"/>
                      </a:lnTo>
                      <a:lnTo>
                        <a:pt x="282" y="2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  <p:sp>
              <p:nvSpPr>
                <p:cNvPr id="57374" name="Freeform 30"/>
                <p:cNvSpPr>
                  <a:spLocks/>
                </p:cNvSpPr>
                <p:nvPr/>
              </p:nvSpPr>
              <p:spPr bwMode="ltGray">
                <a:xfrm>
                  <a:off x="3174" y="2896"/>
                  <a:ext cx="148" cy="92"/>
                </a:xfrm>
                <a:custGeom>
                  <a:avLst/>
                  <a:gdLst/>
                  <a:ahLst/>
                  <a:cxnLst>
                    <a:cxn ang="0">
                      <a:pos x="0" y="82"/>
                    </a:cxn>
                    <a:cxn ang="0">
                      <a:pos x="4" y="2"/>
                    </a:cxn>
                    <a:cxn ang="0">
                      <a:pos x="18" y="0"/>
                    </a:cxn>
                    <a:cxn ang="0">
                      <a:pos x="12" y="74"/>
                    </a:cxn>
                    <a:cxn ang="0">
                      <a:pos x="44" y="78"/>
                    </a:cxn>
                    <a:cxn ang="0">
                      <a:pos x="46" y="2"/>
                    </a:cxn>
                    <a:cxn ang="0">
                      <a:pos x="58" y="2"/>
                    </a:cxn>
                    <a:cxn ang="0">
                      <a:pos x="56" y="72"/>
                    </a:cxn>
                    <a:cxn ang="0">
                      <a:pos x="94" y="70"/>
                    </a:cxn>
                    <a:cxn ang="0">
                      <a:pos x="92" y="2"/>
                    </a:cxn>
                    <a:cxn ang="0">
                      <a:pos x="106" y="4"/>
                    </a:cxn>
                    <a:cxn ang="0">
                      <a:pos x="104" y="68"/>
                    </a:cxn>
                    <a:cxn ang="0">
                      <a:pos x="136" y="64"/>
                    </a:cxn>
                    <a:cxn ang="0">
                      <a:pos x="128" y="0"/>
                    </a:cxn>
                    <a:cxn ang="0">
                      <a:pos x="142" y="2"/>
                    </a:cxn>
                    <a:cxn ang="0">
                      <a:pos x="148" y="70"/>
                    </a:cxn>
                    <a:cxn ang="0">
                      <a:pos x="60" y="88"/>
                    </a:cxn>
                    <a:cxn ang="0">
                      <a:pos x="8" y="92"/>
                    </a:cxn>
                    <a:cxn ang="0">
                      <a:pos x="0" y="82"/>
                    </a:cxn>
                  </a:cxnLst>
                  <a:rect l="0" t="0" r="r" b="b"/>
                  <a:pathLst>
                    <a:path w="148" h="92">
                      <a:moveTo>
                        <a:pt x="0" y="82"/>
                      </a:moveTo>
                      <a:lnTo>
                        <a:pt x="4" y="2"/>
                      </a:lnTo>
                      <a:lnTo>
                        <a:pt x="18" y="0"/>
                      </a:lnTo>
                      <a:lnTo>
                        <a:pt x="12" y="74"/>
                      </a:lnTo>
                      <a:lnTo>
                        <a:pt x="44" y="78"/>
                      </a:lnTo>
                      <a:lnTo>
                        <a:pt x="46" y="2"/>
                      </a:lnTo>
                      <a:lnTo>
                        <a:pt x="58" y="2"/>
                      </a:lnTo>
                      <a:lnTo>
                        <a:pt x="56" y="72"/>
                      </a:lnTo>
                      <a:lnTo>
                        <a:pt x="94" y="70"/>
                      </a:lnTo>
                      <a:lnTo>
                        <a:pt x="92" y="2"/>
                      </a:lnTo>
                      <a:lnTo>
                        <a:pt x="106" y="4"/>
                      </a:lnTo>
                      <a:lnTo>
                        <a:pt x="104" y="68"/>
                      </a:lnTo>
                      <a:lnTo>
                        <a:pt x="136" y="64"/>
                      </a:lnTo>
                      <a:lnTo>
                        <a:pt x="128" y="0"/>
                      </a:lnTo>
                      <a:lnTo>
                        <a:pt x="142" y="2"/>
                      </a:lnTo>
                      <a:lnTo>
                        <a:pt x="148" y="70"/>
                      </a:lnTo>
                      <a:lnTo>
                        <a:pt x="60" y="88"/>
                      </a:lnTo>
                      <a:lnTo>
                        <a:pt x="8" y="92"/>
                      </a:lnTo>
                      <a:lnTo>
                        <a:pt x="0" y="8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 smtClean="0">
                    <a:solidFill>
                      <a:srgbClr val="0000FF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7375" name="Freeform 31"/>
              <p:cNvSpPr>
                <a:spLocks/>
              </p:cNvSpPr>
              <p:nvPr/>
            </p:nvSpPr>
            <p:spPr bwMode="ltGray">
              <a:xfrm>
                <a:off x="1754" y="3426"/>
                <a:ext cx="1156" cy="604"/>
              </a:xfrm>
              <a:custGeom>
                <a:avLst/>
                <a:gdLst/>
                <a:ahLst/>
                <a:cxnLst>
                  <a:cxn ang="0">
                    <a:pos x="1156" y="600"/>
                  </a:cxn>
                  <a:cxn ang="0">
                    <a:pos x="558" y="584"/>
                  </a:cxn>
                  <a:cxn ang="0">
                    <a:pos x="555" y="566"/>
                  </a:cxn>
                  <a:cxn ang="0">
                    <a:pos x="579" y="532"/>
                  </a:cxn>
                  <a:cxn ang="0">
                    <a:pos x="534" y="528"/>
                  </a:cxn>
                  <a:cxn ang="0">
                    <a:pos x="512" y="514"/>
                  </a:cxn>
                  <a:cxn ang="0">
                    <a:pos x="503" y="492"/>
                  </a:cxn>
                  <a:cxn ang="0">
                    <a:pos x="468" y="496"/>
                  </a:cxn>
                  <a:cxn ang="0">
                    <a:pos x="436" y="516"/>
                  </a:cxn>
                  <a:cxn ang="0">
                    <a:pos x="416" y="504"/>
                  </a:cxn>
                  <a:cxn ang="0">
                    <a:pos x="340" y="520"/>
                  </a:cxn>
                  <a:cxn ang="0">
                    <a:pos x="379" y="462"/>
                  </a:cxn>
                  <a:cxn ang="0">
                    <a:pos x="351" y="448"/>
                  </a:cxn>
                  <a:cxn ang="0">
                    <a:pos x="272" y="468"/>
                  </a:cxn>
                  <a:cxn ang="0">
                    <a:pos x="264" y="438"/>
                  </a:cxn>
                  <a:cxn ang="0">
                    <a:pos x="307" y="422"/>
                  </a:cxn>
                  <a:cxn ang="0">
                    <a:pos x="240" y="428"/>
                  </a:cxn>
                  <a:cxn ang="0">
                    <a:pos x="176" y="422"/>
                  </a:cxn>
                  <a:cxn ang="0">
                    <a:pos x="124" y="444"/>
                  </a:cxn>
                  <a:cxn ang="0">
                    <a:pos x="137" y="484"/>
                  </a:cxn>
                  <a:cxn ang="0">
                    <a:pos x="122" y="490"/>
                  </a:cxn>
                  <a:cxn ang="0">
                    <a:pos x="115" y="512"/>
                  </a:cxn>
                  <a:cxn ang="0">
                    <a:pos x="113" y="480"/>
                  </a:cxn>
                  <a:cxn ang="0">
                    <a:pos x="105" y="440"/>
                  </a:cxn>
                  <a:cxn ang="0">
                    <a:pos x="83" y="418"/>
                  </a:cxn>
                  <a:cxn ang="0">
                    <a:pos x="41" y="390"/>
                  </a:cxn>
                  <a:cxn ang="0">
                    <a:pos x="54" y="374"/>
                  </a:cxn>
                  <a:cxn ang="0">
                    <a:pos x="22" y="324"/>
                  </a:cxn>
                  <a:cxn ang="0">
                    <a:pos x="9" y="308"/>
                  </a:cxn>
                  <a:cxn ang="0">
                    <a:pos x="2" y="270"/>
                  </a:cxn>
                  <a:cxn ang="0">
                    <a:pos x="54" y="286"/>
                  </a:cxn>
                  <a:cxn ang="0">
                    <a:pos x="148" y="276"/>
                  </a:cxn>
                  <a:cxn ang="0">
                    <a:pos x="137" y="252"/>
                  </a:cxn>
                  <a:cxn ang="0">
                    <a:pos x="170" y="250"/>
                  </a:cxn>
                  <a:cxn ang="0">
                    <a:pos x="218" y="256"/>
                  </a:cxn>
                  <a:cxn ang="0">
                    <a:pos x="277" y="240"/>
                  </a:cxn>
                  <a:cxn ang="0">
                    <a:pos x="433" y="180"/>
                  </a:cxn>
                  <a:cxn ang="0">
                    <a:pos x="399" y="158"/>
                  </a:cxn>
                  <a:cxn ang="0">
                    <a:pos x="475" y="126"/>
                  </a:cxn>
                  <a:cxn ang="0">
                    <a:pos x="514" y="100"/>
                  </a:cxn>
                  <a:cxn ang="0">
                    <a:pos x="433" y="102"/>
                  </a:cxn>
                  <a:cxn ang="0">
                    <a:pos x="420" y="84"/>
                  </a:cxn>
                  <a:cxn ang="0">
                    <a:pos x="512" y="90"/>
                  </a:cxn>
                  <a:cxn ang="0">
                    <a:pos x="464" y="82"/>
                  </a:cxn>
                  <a:cxn ang="0">
                    <a:pos x="418" y="70"/>
                  </a:cxn>
                  <a:cxn ang="0">
                    <a:pos x="462" y="72"/>
                  </a:cxn>
                  <a:cxn ang="0">
                    <a:pos x="525" y="66"/>
                  </a:cxn>
                  <a:cxn ang="0">
                    <a:pos x="558" y="118"/>
                  </a:cxn>
                  <a:cxn ang="0">
                    <a:pos x="568" y="58"/>
                  </a:cxn>
                  <a:cxn ang="0">
                    <a:pos x="584" y="110"/>
                  </a:cxn>
                  <a:cxn ang="0">
                    <a:pos x="597" y="52"/>
                  </a:cxn>
                  <a:cxn ang="0">
                    <a:pos x="616" y="102"/>
                  </a:cxn>
                  <a:cxn ang="0">
                    <a:pos x="989" y="0"/>
                  </a:cxn>
                </a:cxnLst>
                <a:rect l="0" t="0" r="r" b="b"/>
                <a:pathLst>
                  <a:path w="1156" h="604">
                    <a:moveTo>
                      <a:pt x="1143" y="8"/>
                    </a:moveTo>
                    <a:lnTo>
                      <a:pt x="1156" y="600"/>
                    </a:lnTo>
                    <a:lnTo>
                      <a:pt x="573" y="604"/>
                    </a:lnTo>
                    <a:lnTo>
                      <a:pt x="558" y="584"/>
                    </a:lnTo>
                    <a:lnTo>
                      <a:pt x="573" y="574"/>
                    </a:lnTo>
                    <a:lnTo>
                      <a:pt x="555" y="566"/>
                    </a:lnTo>
                    <a:lnTo>
                      <a:pt x="555" y="548"/>
                    </a:lnTo>
                    <a:lnTo>
                      <a:pt x="579" y="532"/>
                    </a:lnTo>
                    <a:lnTo>
                      <a:pt x="577" y="520"/>
                    </a:lnTo>
                    <a:lnTo>
                      <a:pt x="534" y="528"/>
                    </a:lnTo>
                    <a:lnTo>
                      <a:pt x="529" y="514"/>
                    </a:lnTo>
                    <a:lnTo>
                      <a:pt x="512" y="514"/>
                    </a:lnTo>
                    <a:lnTo>
                      <a:pt x="516" y="496"/>
                    </a:lnTo>
                    <a:lnTo>
                      <a:pt x="503" y="492"/>
                    </a:lnTo>
                    <a:lnTo>
                      <a:pt x="475" y="508"/>
                    </a:lnTo>
                    <a:lnTo>
                      <a:pt x="468" y="496"/>
                    </a:lnTo>
                    <a:lnTo>
                      <a:pt x="444" y="504"/>
                    </a:lnTo>
                    <a:lnTo>
                      <a:pt x="436" y="516"/>
                    </a:lnTo>
                    <a:lnTo>
                      <a:pt x="423" y="514"/>
                    </a:lnTo>
                    <a:lnTo>
                      <a:pt x="416" y="504"/>
                    </a:lnTo>
                    <a:lnTo>
                      <a:pt x="403" y="506"/>
                    </a:lnTo>
                    <a:lnTo>
                      <a:pt x="340" y="520"/>
                    </a:lnTo>
                    <a:lnTo>
                      <a:pt x="322" y="494"/>
                    </a:lnTo>
                    <a:lnTo>
                      <a:pt x="379" y="462"/>
                    </a:lnTo>
                    <a:lnTo>
                      <a:pt x="370" y="444"/>
                    </a:lnTo>
                    <a:lnTo>
                      <a:pt x="351" y="448"/>
                    </a:lnTo>
                    <a:lnTo>
                      <a:pt x="288" y="470"/>
                    </a:lnTo>
                    <a:lnTo>
                      <a:pt x="272" y="468"/>
                    </a:lnTo>
                    <a:lnTo>
                      <a:pt x="257" y="448"/>
                    </a:lnTo>
                    <a:lnTo>
                      <a:pt x="264" y="438"/>
                    </a:lnTo>
                    <a:lnTo>
                      <a:pt x="283" y="430"/>
                    </a:lnTo>
                    <a:lnTo>
                      <a:pt x="307" y="422"/>
                    </a:lnTo>
                    <a:lnTo>
                      <a:pt x="268" y="428"/>
                    </a:lnTo>
                    <a:lnTo>
                      <a:pt x="240" y="428"/>
                    </a:lnTo>
                    <a:lnTo>
                      <a:pt x="196" y="432"/>
                    </a:lnTo>
                    <a:lnTo>
                      <a:pt x="176" y="422"/>
                    </a:lnTo>
                    <a:lnTo>
                      <a:pt x="131" y="422"/>
                    </a:lnTo>
                    <a:lnTo>
                      <a:pt x="124" y="444"/>
                    </a:lnTo>
                    <a:lnTo>
                      <a:pt x="133" y="458"/>
                    </a:lnTo>
                    <a:lnTo>
                      <a:pt x="137" y="484"/>
                    </a:lnTo>
                    <a:lnTo>
                      <a:pt x="120" y="478"/>
                    </a:lnTo>
                    <a:lnTo>
                      <a:pt x="122" y="490"/>
                    </a:lnTo>
                    <a:lnTo>
                      <a:pt x="135" y="508"/>
                    </a:lnTo>
                    <a:lnTo>
                      <a:pt x="115" y="512"/>
                    </a:lnTo>
                    <a:lnTo>
                      <a:pt x="102" y="502"/>
                    </a:lnTo>
                    <a:lnTo>
                      <a:pt x="113" y="480"/>
                    </a:lnTo>
                    <a:lnTo>
                      <a:pt x="100" y="482"/>
                    </a:lnTo>
                    <a:lnTo>
                      <a:pt x="105" y="440"/>
                    </a:lnTo>
                    <a:lnTo>
                      <a:pt x="115" y="420"/>
                    </a:lnTo>
                    <a:lnTo>
                      <a:pt x="83" y="418"/>
                    </a:lnTo>
                    <a:lnTo>
                      <a:pt x="63" y="404"/>
                    </a:lnTo>
                    <a:lnTo>
                      <a:pt x="41" y="390"/>
                    </a:lnTo>
                    <a:lnTo>
                      <a:pt x="37" y="378"/>
                    </a:lnTo>
                    <a:lnTo>
                      <a:pt x="54" y="374"/>
                    </a:lnTo>
                    <a:lnTo>
                      <a:pt x="35" y="334"/>
                    </a:lnTo>
                    <a:lnTo>
                      <a:pt x="22" y="324"/>
                    </a:lnTo>
                    <a:lnTo>
                      <a:pt x="0" y="318"/>
                    </a:lnTo>
                    <a:lnTo>
                      <a:pt x="9" y="308"/>
                    </a:lnTo>
                    <a:lnTo>
                      <a:pt x="24" y="292"/>
                    </a:lnTo>
                    <a:lnTo>
                      <a:pt x="2" y="270"/>
                    </a:lnTo>
                    <a:lnTo>
                      <a:pt x="22" y="264"/>
                    </a:lnTo>
                    <a:lnTo>
                      <a:pt x="54" y="286"/>
                    </a:lnTo>
                    <a:lnTo>
                      <a:pt x="126" y="286"/>
                    </a:lnTo>
                    <a:lnTo>
                      <a:pt x="148" y="276"/>
                    </a:lnTo>
                    <a:lnTo>
                      <a:pt x="150" y="260"/>
                    </a:lnTo>
                    <a:lnTo>
                      <a:pt x="137" y="252"/>
                    </a:lnTo>
                    <a:lnTo>
                      <a:pt x="152" y="242"/>
                    </a:lnTo>
                    <a:lnTo>
                      <a:pt x="170" y="250"/>
                    </a:lnTo>
                    <a:lnTo>
                      <a:pt x="192" y="260"/>
                    </a:lnTo>
                    <a:lnTo>
                      <a:pt x="218" y="256"/>
                    </a:lnTo>
                    <a:lnTo>
                      <a:pt x="242" y="246"/>
                    </a:lnTo>
                    <a:lnTo>
                      <a:pt x="277" y="240"/>
                    </a:lnTo>
                    <a:lnTo>
                      <a:pt x="377" y="206"/>
                    </a:lnTo>
                    <a:lnTo>
                      <a:pt x="433" y="180"/>
                    </a:lnTo>
                    <a:lnTo>
                      <a:pt x="444" y="172"/>
                    </a:lnTo>
                    <a:lnTo>
                      <a:pt x="399" y="158"/>
                    </a:lnTo>
                    <a:lnTo>
                      <a:pt x="429" y="120"/>
                    </a:lnTo>
                    <a:lnTo>
                      <a:pt x="475" y="126"/>
                    </a:lnTo>
                    <a:lnTo>
                      <a:pt x="516" y="122"/>
                    </a:lnTo>
                    <a:lnTo>
                      <a:pt x="514" y="100"/>
                    </a:lnTo>
                    <a:lnTo>
                      <a:pt x="451" y="106"/>
                    </a:lnTo>
                    <a:lnTo>
                      <a:pt x="433" y="102"/>
                    </a:lnTo>
                    <a:lnTo>
                      <a:pt x="412" y="94"/>
                    </a:lnTo>
                    <a:cubicBezTo>
                      <a:pt x="418" y="83"/>
                      <a:pt x="414" y="84"/>
                      <a:pt x="420" y="84"/>
                    </a:cubicBezTo>
                    <a:lnTo>
                      <a:pt x="457" y="98"/>
                    </a:lnTo>
                    <a:lnTo>
                      <a:pt x="512" y="90"/>
                    </a:lnTo>
                    <a:lnTo>
                      <a:pt x="512" y="74"/>
                    </a:lnTo>
                    <a:lnTo>
                      <a:pt x="464" y="82"/>
                    </a:lnTo>
                    <a:lnTo>
                      <a:pt x="438" y="78"/>
                    </a:lnTo>
                    <a:cubicBezTo>
                      <a:pt x="431" y="75"/>
                      <a:pt x="418" y="70"/>
                      <a:pt x="418" y="70"/>
                    </a:cubicBezTo>
                    <a:lnTo>
                      <a:pt x="427" y="60"/>
                    </a:lnTo>
                    <a:lnTo>
                      <a:pt x="462" y="72"/>
                    </a:lnTo>
                    <a:lnTo>
                      <a:pt x="494" y="68"/>
                    </a:lnTo>
                    <a:lnTo>
                      <a:pt x="525" y="66"/>
                    </a:lnTo>
                    <a:lnTo>
                      <a:pt x="527" y="122"/>
                    </a:lnTo>
                    <a:lnTo>
                      <a:pt x="558" y="118"/>
                    </a:lnTo>
                    <a:lnTo>
                      <a:pt x="555" y="62"/>
                    </a:lnTo>
                    <a:lnTo>
                      <a:pt x="568" y="58"/>
                    </a:lnTo>
                    <a:lnTo>
                      <a:pt x="571" y="114"/>
                    </a:lnTo>
                    <a:lnTo>
                      <a:pt x="584" y="110"/>
                    </a:lnTo>
                    <a:lnTo>
                      <a:pt x="584" y="54"/>
                    </a:lnTo>
                    <a:lnTo>
                      <a:pt x="597" y="52"/>
                    </a:lnTo>
                    <a:lnTo>
                      <a:pt x="597" y="110"/>
                    </a:lnTo>
                    <a:lnTo>
                      <a:pt x="616" y="102"/>
                    </a:lnTo>
                    <a:lnTo>
                      <a:pt x="614" y="20"/>
                    </a:lnTo>
                    <a:lnTo>
                      <a:pt x="989" y="0"/>
                    </a:lnTo>
                    <a:lnTo>
                      <a:pt x="1143" y="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57376" name="Freeform 32"/>
              <p:cNvSpPr>
                <a:spLocks/>
              </p:cNvSpPr>
              <p:nvPr/>
            </p:nvSpPr>
            <p:spPr bwMode="ltGray">
              <a:xfrm>
                <a:off x="2194" y="3470"/>
                <a:ext cx="222" cy="110"/>
              </a:xfrm>
              <a:custGeom>
                <a:avLst/>
                <a:gdLst/>
                <a:ahLst/>
                <a:cxnLst>
                  <a:cxn ang="0">
                    <a:pos x="190" y="0"/>
                  </a:cxn>
                  <a:cxn ang="0">
                    <a:pos x="110" y="16"/>
                  </a:cxn>
                  <a:cxn ang="0">
                    <a:pos x="112" y="22"/>
                  </a:cxn>
                  <a:cxn ang="0">
                    <a:pos x="172" y="14"/>
                  </a:cxn>
                  <a:cxn ang="0">
                    <a:pos x="170" y="26"/>
                  </a:cxn>
                  <a:cxn ang="0">
                    <a:pos x="110" y="38"/>
                  </a:cxn>
                  <a:cxn ang="0">
                    <a:pos x="112" y="50"/>
                  </a:cxn>
                  <a:cxn ang="0">
                    <a:pos x="174" y="34"/>
                  </a:cxn>
                  <a:cxn ang="0">
                    <a:pos x="178" y="80"/>
                  </a:cxn>
                  <a:cxn ang="0">
                    <a:pos x="120" y="84"/>
                  </a:cxn>
                  <a:cxn ang="0">
                    <a:pos x="74" y="44"/>
                  </a:cxn>
                  <a:cxn ang="0">
                    <a:pos x="74" y="56"/>
                  </a:cxn>
                  <a:cxn ang="0">
                    <a:pos x="110" y="86"/>
                  </a:cxn>
                  <a:cxn ang="0">
                    <a:pos x="46" y="94"/>
                  </a:cxn>
                  <a:cxn ang="0">
                    <a:pos x="46" y="30"/>
                  </a:cxn>
                  <a:cxn ang="0">
                    <a:pos x="30" y="34"/>
                  </a:cxn>
                  <a:cxn ang="0">
                    <a:pos x="34" y="94"/>
                  </a:cxn>
                  <a:cxn ang="0">
                    <a:pos x="12" y="88"/>
                  </a:cxn>
                  <a:cxn ang="0">
                    <a:pos x="12" y="32"/>
                  </a:cxn>
                  <a:cxn ang="0">
                    <a:pos x="0" y="28"/>
                  </a:cxn>
                  <a:cxn ang="0">
                    <a:pos x="4" y="92"/>
                  </a:cxn>
                  <a:cxn ang="0">
                    <a:pos x="70" y="110"/>
                  </a:cxn>
                  <a:cxn ang="0">
                    <a:pos x="182" y="98"/>
                  </a:cxn>
                  <a:cxn ang="0">
                    <a:pos x="204" y="72"/>
                  </a:cxn>
                  <a:cxn ang="0">
                    <a:pos x="190" y="0"/>
                  </a:cxn>
                </a:cxnLst>
                <a:rect l="0" t="0" r="r" b="b"/>
                <a:pathLst>
                  <a:path w="204" h="110">
                    <a:moveTo>
                      <a:pt x="190" y="0"/>
                    </a:moveTo>
                    <a:lnTo>
                      <a:pt x="110" y="16"/>
                    </a:lnTo>
                    <a:lnTo>
                      <a:pt x="112" y="22"/>
                    </a:lnTo>
                    <a:lnTo>
                      <a:pt x="172" y="14"/>
                    </a:lnTo>
                    <a:lnTo>
                      <a:pt x="170" y="26"/>
                    </a:lnTo>
                    <a:lnTo>
                      <a:pt x="110" y="38"/>
                    </a:lnTo>
                    <a:lnTo>
                      <a:pt x="112" y="50"/>
                    </a:lnTo>
                    <a:lnTo>
                      <a:pt x="174" y="34"/>
                    </a:lnTo>
                    <a:lnTo>
                      <a:pt x="178" y="80"/>
                    </a:lnTo>
                    <a:lnTo>
                      <a:pt x="120" y="84"/>
                    </a:lnTo>
                    <a:lnTo>
                      <a:pt x="74" y="44"/>
                    </a:lnTo>
                    <a:lnTo>
                      <a:pt x="74" y="56"/>
                    </a:lnTo>
                    <a:lnTo>
                      <a:pt x="110" y="86"/>
                    </a:lnTo>
                    <a:lnTo>
                      <a:pt x="46" y="94"/>
                    </a:lnTo>
                    <a:lnTo>
                      <a:pt x="46" y="30"/>
                    </a:lnTo>
                    <a:cubicBezTo>
                      <a:pt x="29" y="32"/>
                      <a:pt x="30" y="27"/>
                      <a:pt x="30" y="34"/>
                    </a:cubicBezTo>
                    <a:lnTo>
                      <a:pt x="34" y="94"/>
                    </a:lnTo>
                    <a:lnTo>
                      <a:pt x="12" y="88"/>
                    </a:lnTo>
                    <a:lnTo>
                      <a:pt x="12" y="32"/>
                    </a:lnTo>
                    <a:lnTo>
                      <a:pt x="0" y="28"/>
                    </a:lnTo>
                    <a:lnTo>
                      <a:pt x="4" y="92"/>
                    </a:lnTo>
                    <a:lnTo>
                      <a:pt x="70" y="110"/>
                    </a:lnTo>
                    <a:lnTo>
                      <a:pt x="182" y="98"/>
                    </a:lnTo>
                    <a:lnTo>
                      <a:pt x="204" y="72"/>
                    </a:lnTo>
                    <a:lnTo>
                      <a:pt x="19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57377" name="Freeform 33"/>
              <p:cNvSpPr>
                <a:spLocks/>
              </p:cNvSpPr>
              <p:nvPr/>
            </p:nvSpPr>
            <p:spPr bwMode="ltGray">
              <a:xfrm>
                <a:off x="2874" y="3426"/>
                <a:ext cx="1004" cy="606"/>
              </a:xfrm>
              <a:custGeom>
                <a:avLst/>
                <a:gdLst/>
                <a:ahLst/>
                <a:cxnLst>
                  <a:cxn ang="0">
                    <a:pos x="487" y="28"/>
                  </a:cxn>
                  <a:cxn ang="0">
                    <a:pos x="487" y="36"/>
                  </a:cxn>
                  <a:cxn ang="0">
                    <a:pos x="315" y="56"/>
                  </a:cxn>
                  <a:cxn ang="0">
                    <a:pos x="520" y="42"/>
                  </a:cxn>
                  <a:cxn ang="0">
                    <a:pos x="317" y="66"/>
                  </a:cxn>
                  <a:cxn ang="0">
                    <a:pos x="392" y="88"/>
                  </a:cxn>
                  <a:cxn ang="0">
                    <a:pos x="514" y="82"/>
                  </a:cxn>
                  <a:cxn ang="0">
                    <a:pos x="535" y="102"/>
                  </a:cxn>
                  <a:cxn ang="0">
                    <a:pos x="518" y="130"/>
                  </a:cxn>
                  <a:cxn ang="0">
                    <a:pos x="601" y="182"/>
                  </a:cxn>
                  <a:cxn ang="0">
                    <a:pos x="780" y="206"/>
                  </a:cxn>
                  <a:cxn ang="0">
                    <a:pos x="845" y="186"/>
                  </a:cxn>
                  <a:cxn ang="0">
                    <a:pos x="841" y="210"/>
                  </a:cxn>
                  <a:cxn ang="0">
                    <a:pos x="865" y="240"/>
                  </a:cxn>
                  <a:cxn ang="0">
                    <a:pos x="969" y="224"/>
                  </a:cxn>
                  <a:cxn ang="0">
                    <a:pos x="1000" y="214"/>
                  </a:cxn>
                  <a:cxn ang="0">
                    <a:pos x="993" y="248"/>
                  </a:cxn>
                  <a:cxn ang="0">
                    <a:pos x="997" y="262"/>
                  </a:cxn>
                  <a:cxn ang="0">
                    <a:pos x="993" y="282"/>
                  </a:cxn>
                  <a:cxn ang="0">
                    <a:pos x="954" y="342"/>
                  </a:cxn>
                  <a:cxn ang="0">
                    <a:pos x="910" y="358"/>
                  </a:cxn>
                  <a:cxn ang="0">
                    <a:pos x="886" y="414"/>
                  </a:cxn>
                  <a:cxn ang="0">
                    <a:pos x="869" y="430"/>
                  </a:cxn>
                  <a:cxn ang="0">
                    <a:pos x="882" y="472"/>
                  </a:cxn>
                  <a:cxn ang="0">
                    <a:pos x="862" y="452"/>
                  </a:cxn>
                  <a:cxn ang="0">
                    <a:pos x="847" y="440"/>
                  </a:cxn>
                  <a:cxn ang="0">
                    <a:pos x="860" y="380"/>
                  </a:cxn>
                  <a:cxn ang="0">
                    <a:pos x="688" y="398"/>
                  </a:cxn>
                  <a:cxn ang="0">
                    <a:pos x="710" y="430"/>
                  </a:cxn>
                  <a:cxn ang="0">
                    <a:pos x="660" y="436"/>
                  </a:cxn>
                  <a:cxn ang="0">
                    <a:pos x="570" y="400"/>
                  </a:cxn>
                  <a:cxn ang="0">
                    <a:pos x="616" y="444"/>
                  </a:cxn>
                  <a:cxn ang="0">
                    <a:pos x="647" y="476"/>
                  </a:cxn>
                  <a:cxn ang="0">
                    <a:pos x="575" y="470"/>
                  </a:cxn>
                  <a:cxn ang="0">
                    <a:pos x="538" y="480"/>
                  </a:cxn>
                  <a:cxn ang="0">
                    <a:pos x="487" y="478"/>
                  </a:cxn>
                  <a:cxn ang="0">
                    <a:pos x="409" y="512"/>
                  </a:cxn>
                  <a:cxn ang="0">
                    <a:pos x="357" y="520"/>
                  </a:cxn>
                  <a:cxn ang="0">
                    <a:pos x="374" y="550"/>
                  </a:cxn>
                  <a:cxn ang="0">
                    <a:pos x="0" y="606"/>
                  </a:cxn>
                  <a:cxn ang="0">
                    <a:pos x="296" y="8"/>
                  </a:cxn>
                </a:cxnLst>
                <a:rect l="0" t="0" r="r" b="b"/>
                <a:pathLst>
                  <a:path w="1004" h="606">
                    <a:moveTo>
                      <a:pt x="315" y="22"/>
                    </a:moveTo>
                    <a:lnTo>
                      <a:pt x="487" y="28"/>
                    </a:lnTo>
                    <a:lnTo>
                      <a:pt x="518" y="18"/>
                    </a:lnTo>
                    <a:lnTo>
                      <a:pt x="487" y="36"/>
                    </a:lnTo>
                    <a:lnTo>
                      <a:pt x="313" y="36"/>
                    </a:lnTo>
                    <a:lnTo>
                      <a:pt x="315" y="56"/>
                    </a:lnTo>
                    <a:lnTo>
                      <a:pt x="487" y="52"/>
                    </a:lnTo>
                    <a:lnTo>
                      <a:pt x="520" y="42"/>
                    </a:lnTo>
                    <a:lnTo>
                      <a:pt x="487" y="64"/>
                    </a:lnTo>
                    <a:lnTo>
                      <a:pt x="317" y="66"/>
                    </a:lnTo>
                    <a:lnTo>
                      <a:pt x="333" y="78"/>
                    </a:lnTo>
                    <a:lnTo>
                      <a:pt x="392" y="88"/>
                    </a:lnTo>
                    <a:lnTo>
                      <a:pt x="477" y="84"/>
                    </a:lnTo>
                    <a:lnTo>
                      <a:pt x="514" y="82"/>
                    </a:lnTo>
                    <a:lnTo>
                      <a:pt x="516" y="102"/>
                    </a:lnTo>
                    <a:lnTo>
                      <a:pt x="535" y="102"/>
                    </a:lnTo>
                    <a:lnTo>
                      <a:pt x="540" y="120"/>
                    </a:lnTo>
                    <a:lnTo>
                      <a:pt x="518" y="130"/>
                    </a:lnTo>
                    <a:lnTo>
                      <a:pt x="527" y="148"/>
                    </a:lnTo>
                    <a:lnTo>
                      <a:pt x="601" y="182"/>
                    </a:lnTo>
                    <a:lnTo>
                      <a:pt x="701" y="202"/>
                    </a:lnTo>
                    <a:lnTo>
                      <a:pt x="780" y="206"/>
                    </a:lnTo>
                    <a:lnTo>
                      <a:pt x="817" y="196"/>
                    </a:lnTo>
                    <a:lnTo>
                      <a:pt x="845" y="186"/>
                    </a:lnTo>
                    <a:lnTo>
                      <a:pt x="856" y="194"/>
                    </a:lnTo>
                    <a:lnTo>
                      <a:pt x="841" y="210"/>
                    </a:lnTo>
                    <a:lnTo>
                      <a:pt x="843" y="228"/>
                    </a:lnTo>
                    <a:lnTo>
                      <a:pt x="865" y="240"/>
                    </a:lnTo>
                    <a:lnTo>
                      <a:pt x="921" y="236"/>
                    </a:lnTo>
                    <a:lnTo>
                      <a:pt x="969" y="224"/>
                    </a:lnTo>
                    <a:lnTo>
                      <a:pt x="991" y="204"/>
                    </a:lnTo>
                    <a:lnTo>
                      <a:pt x="1000" y="214"/>
                    </a:lnTo>
                    <a:lnTo>
                      <a:pt x="984" y="232"/>
                    </a:lnTo>
                    <a:lnTo>
                      <a:pt x="993" y="248"/>
                    </a:lnTo>
                    <a:lnTo>
                      <a:pt x="982" y="260"/>
                    </a:lnTo>
                    <a:lnTo>
                      <a:pt x="997" y="262"/>
                    </a:lnTo>
                    <a:lnTo>
                      <a:pt x="1004" y="274"/>
                    </a:lnTo>
                    <a:lnTo>
                      <a:pt x="993" y="282"/>
                    </a:lnTo>
                    <a:lnTo>
                      <a:pt x="941" y="328"/>
                    </a:lnTo>
                    <a:lnTo>
                      <a:pt x="954" y="342"/>
                    </a:lnTo>
                    <a:lnTo>
                      <a:pt x="928" y="358"/>
                    </a:lnTo>
                    <a:lnTo>
                      <a:pt x="910" y="358"/>
                    </a:lnTo>
                    <a:lnTo>
                      <a:pt x="871" y="378"/>
                    </a:lnTo>
                    <a:lnTo>
                      <a:pt x="886" y="414"/>
                    </a:lnTo>
                    <a:lnTo>
                      <a:pt x="882" y="442"/>
                    </a:lnTo>
                    <a:lnTo>
                      <a:pt x="869" y="430"/>
                    </a:lnTo>
                    <a:lnTo>
                      <a:pt x="869" y="450"/>
                    </a:lnTo>
                    <a:lnTo>
                      <a:pt x="882" y="472"/>
                    </a:lnTo>
                    <a:lnTo>
                      <a:pt x="851" y="472"/>
                    </a:lnTo>
                    <a:lnTo>
                      <a:pt x="862" y="452"/>
                    </a:lnTo>
                    <a:lnTo>
                      <a:pt x="865" y="428"/>
                    </a:lnTo>
                    <a:lnTo>
                      <a:pt x="847" y="440"/>
                    </a:lnTo>
                    <a:lnTo>
                      <a:pt x="851" y="398"/>
                    </a:lnTo>
                    <a:lnTo>
                      <a:pt x="860" y="380"/>
                    </a:lnTo>
                    <a:lnTo>
                      <a:pt x="756" y="396"/>
                    </a:lnTo>
                    <a:lnTo>
                      <a:pt x="688" y="398"/>
                    </a:lnTo>
                    <a:lnTo>
                      <a:pt x="708" y="418"/>
                    </a:lnTo>
                    <a:lnTo>
                      <a:pt x="710" y="430"/>
                    </a:lnTo>
                    <a:lnTo>
                      <a:pt x="690" y="442"/>
                    </a:lnTo>
                    <a:lnTo>
                      <a:pt x="660" y="436"/>
                    </a:lnTo>
                    <a:lnTo>
                      <a:pt x="588" y="406"/>
                    </a:lnTo>
                    <a:lnTo>
                      <a:pt x="570" y="400"/>
                    </a:lnTo>
                    <a:lnTo>
                      <a:pt x="548" y="424"/>
                    </a:lnTo>
                    <a:lnTo>
                      <a:pt x="616" y="444"/>
                    </a:lnTo>
                    <a:lnTo>
                      <a:pt x="649" y="462"/>
                    </a:lnTo>
                    <a:lnTo>
                      <a:pt x="647" y="476"/>
                    </a:lnTo>
                    <a:lnTo>
                      <a:pt x="629" y="494"/>
                    </a:lnTo>
                    <a:lnTo>
                      <a:pt x="575" y="470"/>
                    </a:lnTo>
                    <a:lnTo>
                      <a:pt x="553" y="482"/>
                    </a:lnTo>
                    <a:lnTo>
                      <a:pt x="538" y="480"/>
                    </a:lnTo>
                    <a:lnTo>
                      <a:pt x="496" y="462"/>
                    </a:lnTo>
                    <a:lnTo>
                      <a:pt x="487" y="478"/>
                    </a:lnTo>
                    <a:lnTo>
                      <a:pt x="431" y="476"/>
                    </a:lnTo>
                    <a:lnTo>
                      <a:pt x="409" y="512"/>
                    </a:lnTo>
                    <a:lnTo>
                      <a:pt x="365" y="508"/>
                    </a:lnTo>
                    <a:lnTo>
                      <a:pt x="357" y="520"/>
                    </a:lnTo>
                    <a:lnTo>
                      <a:pt x="370" y="534"/>
                    </a:lnTo>
                    <a:lnTo>
                      <a:pt x="374" y="550"/>
                    </a:lnTo>
                    <a:lnTo>
                      <a:pt x="342" y="606"/>
                    </a:lnTo>
                    <a:lnTo>
                      <a:pt x="0" y="606"/>
                    </a:lnTo>
                    <a:lnTo>
                      <a:pt x="8" y="0"/>
                    </a:lnTo>
                    <a:lnTo>
                      <a:pt x="296" y="8"/>
                    </a:lnTo>
                    <a:lnTo>
                      <a:pt x="315" y="2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FF"/>
                  </a:solidFill>
                  <a:latin typeface="Arial" charset="0"/>
                </a:endParaRPr>
              </a:p>
            </p:txBody>
          </p:sp>
          <p:sp>
            <p:nvSpPr>
              <p:cNvPr id="57378" name="Freeform 34"/>
              <p:cNvSpPr>
                <a:spLocks/>
              </p:cNvSpPr>
              <p:nvPr/>
            </p:nvSpPr>
            <p:spPr bwMode="ltGray">
              <a:xfrm>
                <a:off x="3209" y="3454"/>
                <a:ext cx="161" cy="92"/>
              </a:xfrm>
              <a:custGeom>
                <a:avLst/>
                <a:gdLst/>
                <a:ahLst/>
                <a:cxnLst>
                  <a:cxn ang="0">
                    <a:pos x="0" y="82"/>
                  </a:cxn>
                  <a:cxn ang="0">
                    <a:pos x="4" y="2"/>
                  </a:cxn>
                  <a:cxn ang="0">
                    <a:pos x="18" y="0"/>
                  </a:cxn>
                  <a:cxn ang="0">
                    <a:pos x="12" y="74"/>
                  </a:cxn>
                  <a:cxn ang="0">
                    <a:pos x="44" y="78"/>
                  </a:cxn>
                  <a:cxn ang="0">
                    <a:pos x="46" y="2"/>
                  </a:cxn>
                  <a:cxn ang="0">
                    <a:pos x="58" y="2"/>
                  </a:cxn>
                  <a:cxn ang="0">
                    <a:pos x="56" y="72"/>
                  </a:cxn>
                  <a:cxn ang="0">
                    <a:pos x="94" y="70"/>
                  </a:cxn>
                  <a:cxn ang="0">
                    <a:pos x="92" y="2"/>
                  </a:cxn>
                  <a:cxn ang="0">
                    <a:pos x="106" y="4"/>
                  </a:cxn>
                  <a:cxn ang="0">
                    <a:pos x="104" y="68"/>
                  </a:cxn>
                  <a:cxn ang="0">
                    <a:pos x="136" y="64"/>
                  </a:cxn>
                  <a:cxn ang="0">
                    <a:pos x="128" y="0"/>
                  </a:cxn>
                  <a:cxn ang="0">
                    <a:pos x="142" y="2"/>
                  </a:cxn>
                  <a:cxn ang="0">
                    <a:pos x="148" y="70"/>
                  </a:cxn>
                  <a:cxn ang="0">
                    <a:pos x="60" y="88"/>
                  </a:cxn>
                  <a:cxn ang="0">
                    <a:pos x="8" y="92"/>
                  </a:cxn>
                  <a:cxn ang="0">
                    <a:pos x="0" y="82"/>
                  </a:cxn>
                </a:cxnLst>
                <a:rect l="0" t="0" r="r" b="b"/>
                <a:pathLst>
                  <a:path w="148" h="92">
                    <a:moveTo>
                      <a:pt x="0" y="82"/>
                    </a:moveTo>
                    <a:lnTo>
                      <a:pt x="4" y="2"/>
                    </a:lnTo>
                    <a:lnTo>
                      <a:pt x="18" y="0"/>
                    </a:lnTo>
                    <a:lnTo>
                      <a:pt x="12" y="74"/>
                    </a:lnTo>
                    <a:lnTo>
                      <a:pt x="44" y="78"/>
                    </a:lnTo>
                    <a:lnTo>
                      <a:pt x="46" y="2"/>
                    </a:lnTo>
                    <a:lnTo>
                      <a:pt x="58" y="2"/>
                    </a:lnTo>
                    <a:lnTo>
                      <a:pt x="56" y="72"/>
                    </a:lnTo>
                    <a:lnTo>
                      <a:pt x="94" y="70"/>
                    </a:lnTo>
                    <a:lnTo>
                      <a:pt x="92" y="2"/>
                    </a:lnTo>
                    <a:lnTo>
                      <a:pt x="106" y="4"/>
                    </a:lnTo>
                    <a:lnTo>
                      <a:pt x="104" y="68"/>
                    </a:lnTo>
                    <a:lnTo>
                      <a:pt x="136" y="64"/>
                    </a:lnTo>
                    <a:lnTo>
                      <a:pt x="128" y="0"/>
                    </a:lnTo>
                    <a:lnTo>
                      <a:pt x="142" y="2"/>
                    </a:lnTo>
                    <a:lnTo>
                      <a:pt x="148" y="70"/>
                    </a:lnTo>
                    <a:lnTo>
                      <a:pt x="60" y="88"/>
                    </a:lnTo>
                    <a:lnTo>
                      <a:pt x="8" y="9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57379" name="Rectangle 3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9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57380" name="Rectangle 3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57381" name="Rectangle 3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dirty="0" smtClean="0">
              <a:solidFill>
                <a:srgbClr val="000000"/>
              </a:solidFill>
            </a:endParaRPr>
          </a:p>
        </p:txBody>
      </p:sp>
      <p:sp>
        <p:nvSpPr>
          <p:cNvPr id="57382" name="Rectangle 3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 dirty="0" smtClean="0">
              <a:solidFill>
                <a:srgbClr val="000000"/>
              </a:solidFill>
            </a:endParaRPr>
          </a:p>
        </p:txBody>
      </p:sp>
      <p:sp>
        <p:nvSpPr>
          <p:cNvPr id="57383" name="Rectangle 3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A02EE99-4E6E-40B5-9BD9-096C28E38A77}" type="slidenum">
              <a:rPr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2495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ransition spd="slow">
    <p:wipe/>
  </p:transition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/>
          <a:cs typeface="ＭＳ Ｐゴシック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/>
          <a:cs typeface="ＭＳ Ｐゴシック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/>
          <a:cs typeface="ＭＳ Ｐゴシック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/>
          <a:cs typeface="ＭＳ Ｐゴシック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/>
          <a:cs typeface="ＭＳ Ｐゴシック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/>
          <a:cs typeface="ＭＳ Ｐゴシック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/>
          <a:cs typeface="ＭＳ Ｐゴシック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|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39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6.jpeg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25.png"/><Relationship Id="rId3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4" Type="http://schemas.microsoft.com/office/2007/relationships/hdphoto" Target="../media/hdphoto4.wdp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5" Type="http://schemas.openxmlformats.org/officeDocument/2006/relationships/image" Target="../media/image71.wmf"/><Relationship Id="rId6" Type="http://schemas.openxmlformats.org/officeDocument/2006/relationships/image" Target="../media/image31.emf"/><Relationship Id="rId7" Type="http://schemas.openxmlformats.org/officeDocument/2006/relationships/image" Target="../media/image72.png"/><Relationship Id="rId8" Type="http://schemas.openxmlformats.org/officeDocument/2006/relationships/image" Target="../media/image73.png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jpe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microsoft.com/office/2007/relationships/hdphoto" Target="../media/hdphoto2.wdp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3.jpeg"/><Relationship Id="rId7" Type="http://schemas.microsoft.com/office/2007/relationships/hdphoto" Target="../media/hdphoto2.wdp"/><Relationship Id="rId8" Type="http://schemas.openxmlformats.org/officeDocument/2006/relationships/image" Target="../media/image25.png"/><Relationship Id="rId9" Type="http://schemas.openxmlformats.org/officeDocument/2006/relationships/image" Target="../media/image26.jpeg"/><Relationship Id="rId10" Type="http://schemas.openxmlformats.org/officeDocument/2006/relationships/image" Target="../media/image27.jpeg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100" y="656500"/>
            <a:ext cx="8851900" cy="95410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r="5400000" sy="-100000" algn="bl" rotWithShape="0"/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Arial Black"/>
              </a:rPr>
              <a:t>New</a:t>
            </a:r>
            <a:r>
              <a:rPr lang="en-US" sz="2800" dirty="0" smtClean="0">
                <a:solidFill>
                  <a:srgbClr val="0070C0"/>
                </a:solidFill>
                <a:latin typeface="Arial Black"/>
              </a:rPr>
              <a:t> results from neutrino oscillation </a:t>
            </a:r>
            <a:r>
              <a:rPr lang="en-US" sz="2800" dirty="0" smtClean="0">
                <a:solidFill>
                  <a:srgbClr val="0070C0"/>
                </a:solidFill>
                <a:latin typeface="Arial Black"/>
              </a:rPr>
              <a:t>experiments</a:t>
            </a:r>
            <a:r>
              <a:rPr lang="en-US" sz="2800" dirty="0" smtClean="0">
                <a:solidFill>
                  <a:srgbClr val="0070C0"/>
                </a:solidFill>
                <a:latin typeface="Arial Black"/>
              </a:rPr>
              <a:t>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0563" y="3257982"/>
            <a:ext cx="5846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Michel Gonin – Ecole Polytechnique – France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41984" y="4448766"/>
            <a:ext cx="7984809" cy="176781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9624" y="3146612"/>
            <a:ext cx="8444755" cy="726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2898705" y="3373162"/>
            <a:ext cx="3498153" cy="584775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dirty="0" smtClean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GB" sz="3200" b="1" baseline="-25000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GB" sz="3200" b="1" dirty="0" smtClean="0">
                <a:latin typeface="Times New Roman" pitchFamily="18" charset="0"/>
              </a:rPr>
              <a:t> 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beam</a:t>
            </a:r>
          </a:p>
        </p:txBody>
      </p:sp>
      <p:grpSp>
        <p:nvGrpSpPr>
          <p:cNvPr id="17" name="Groupe 16"/>
          <p:cNvGrpSpPr/>
          <p:nvPr/>
        </p:nvGrpSpPr>
        <p:grpSpPr>
          <a:xfrm>
            <a:off x="134470" y="1004173"/>
            <a:ext cx="8946780" cy="2820489"/>
            <a:chOff x="134470" y="1004173"/>
            <a:chExt cx="8946780" cy="2820489"/>
          </a:xfrm>
        </p:grpSpPr>
        <p:sp>
          <p:nvSpPr>
            <p:cNvPr id="18" name="ZoneTexte 17"/>
            <p:cNvSpPr txBox="1"/>
            <p:nvPr/>
          </p:nvSpPr>
          <p:spPr>
            <a:xfrm>
              <a:off x="6623580" y="3116776"/>
              <a:ext cx="23182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 </a:t>
              </a:r>
              <a:r>
                <a:rPr lang="fr-FR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Intense </a:t>
              </a:r>
              <a:r>
                <a:rPr lang="fr-FR" sz="20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beam</a:t>
              </a:r>
              <a:endParaRPr 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fr-FR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 </a:t>
              </a:r>
              <a:r>
                <a:rPr lang="fr-FR" sz="20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Near</a:t>
              </a:r>
              <a:r>
                <a:rPr lang="fr-FR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detectors</a:t>
              </a:r>
              <a:endPara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457121" y="3194045"/>
              <a:ext cx="26356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 </a:t>
              </a:r>
              <a:r>
                <a:rPr lang="en-US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Huge</a:t>
              </a:r>
              <a:r>
                <a:rPr lang="fr-FR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far detector</a:t>
              </a:r>
              <a:endPara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34470" y="1004173"/>
              <a:ext cx="8946780" cy="143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282" y="-3813"/>
            <a:ext cx="2245375" cy="94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47917" y="981675"/>
            <a:ext cx="8946779" cy="217245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5" name="Rectangle 14"/>
          <p:cNvSpPr/>
          <p:nvPr/>
        </p:nvSpPr>
        <p:spPr>
          <a:xfrm>
            <a:off x="134470" y="923491"/>
            <a:ext cx="8946780" cy="143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0312" y="5354716"/>
            <a:ext cx="1076325" cy="1338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9" name="Text Box 9"/>
          <p:cNvSpPr txBox="1">
            <a:spLocks noChangeAspect="1" noChangeArrowheads="1"/>
          </p:cNvSpPr>
          <p:nvPr/>
        </p:nvSpPr>
        <p:spPr bwMode="auto">
          <a:xfrm>
            <a:off x="3896083" y="3298221"/>
            <a:ext cx="20792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400" b="1" dirty="0" smtClean="0">
                <a:solidFill>
                  <a:srgbClr val="FF0000"/>
                </a:solidFill>
                <a:latin typeface="Arial" pitchFamily="34" charset="0"/>
                <a:ea typeface="MS PGothic" pitchFamily="34" charset="-128"/>
              </a:rPr>
              <a:t>sin</a:t>
            </a:r>
            <a:r>
              <a:rPr kumimoji="1" lang="en-US" altLang="ja-JP" sz="2400" b="1" baseline="30000" dirty="0" smtClean="0">
                <a:solidFill>
                  <a:srgbClr val="FF0000"/>
                </a:solidFill>
                <a:latin typeface="Arial" pitchFamily="34" charset="0"/>
                <a:ea typeface="MS PGothic" pitchFamily="34" charset="-128"/>
              </a:rPr>
              <a:t>2</a:t>
            </a:r>
            <a:r>
              <a:rPr kumimoji="1" lang="en-US" altLang="ja-JP" sz="2400" b="1" dirty="0" smtClean="0">
                <a:solidFill>
                  <a:srgbClr val="FF0000"/>
                </a:solidFill>
                <a:latin typeface="Arial" pitchFamily="34" charset="0"/>
                <a:ea typeface="MS PGothic" pitchFamily="34" charset="-128"/>
              </a:rPr>
              <a:t>2</a:t>
            </a:r>
            <a:r>
              <a:rPr kumimoji="1" lang="en-US" altLang="ja-JP" sz="2800" b="1" dirty="0" smtClean="0">
                <a:solidFill>
                  <a:srgbClr val="FF0000"/>
                </a:solidFill>
                <a:latin typeface="Symbol" pitchFamily="18" charset="2"/>
                <a:ea typeface="MS PGothic" pitchFamily="34" charset="-128"/>
              </a:rPr>
              <a:t>q</a:t>
            </a:r>
            <a:r>
              <a:rPr kumimoji="1" lang="en-US" altLang="ja-JP" sz="2800" b="1" baseline="-25000" dirty="0" smtClean="0">
                <a:solidFill>
                  <a:srgbClr val="FF0000"/>
                </a:solidFill>
                <a:latin typeface="Symbol" pitchFamily="18" charset="2"/>
                <a:ea typeface="MS PGothic" pitchFamily="34" charset="-128"/>
              </a:rPr>
              <a:t>13</a:t>
            </a:r>
          </a:p>
        </p:txBody>
      </p:sp>
      <p:pic>
        <p:nvPicPr>
          <p:cNvPr id="40973" name="Picture 13"/>
          <p:cNvPicPr preferRelativeResize="0"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15" t="49245" b="1477"/>
          <a:stretch>
            <a:fillRect/>
          </a:stretch>
        </p:blipFill>
        <p:spPr>
          <a:xfrm>
            <a:off x="-9207" y="4233538"/>
            <a:ext cx="4005262" cy="1995487"/>
          </a:xfrm>
          <a:noFill/>
          <a:ln/>
        </p:spPr>
      </p:pic>
      <p:sp>
        <p:nvSpPr>
          <p:cNvPr id="40974" name="Text Box 14"/>
          <p:cNvSpPr txBox="1">
            <a:spLocks noChangeArrowheads="1"/>
          </p:cNvSpPr>
          <p:nvPr/>
        </p:nvSpPr>
        <p:spPr bwMode="auto">
          <a:xfrm>
            <a:off x="-46768" y="3634396"/>
            <a:ext cx="3498153" cy="584775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dirty="0" smtClean="0">
                <a:latin typeface="Symbol" pitchFamily="18" charset="2"/>
              </a:rPr>
              <a:t>n</a:t>
            </a:r>
            <a:r>
              <a:rPr lang="en-GB" sz="3200" b="1" baseline="-25000" dirty="0" smtClean="0">
                <a:latin typeface="Symbol" pitchFamily="18" charset="2"/>
              </a:rPr>
              <a:t>m</a:t>
            </a:r>
            <a:r>
              <a:rPr lang="en-GB" sz="3200" b="1" dirty="0" smtClean="0">
                <a:latin typeface="Times New Roman" pitchFamily="18" charset="0"/>
              </a:rPr>
              <a:t> </a:t>
            </a:r>
            <a:r>
              <a:rPr lang="en-GB" sz="2800" b="1" u="sng" dirty="0" smtClean="0">
                <a:latin typeface="Times New Roman" pitchFamily="18" charset="0"/>
              </a:rPr>
              <a:t>disappearance</a:t>
            </a:r>
          </a:p>
        </p:txBody>
      </p:sp>
      <p:sp>
        <p:nvSpPr>
          <p:cNvPr id="40976" name="Line 16"/>
          <p:cNvSpPr>
            <a:spLocks noChangeShapeType="1"/>
          </p:cNvSpPr>
          <p:nvPr/>
        </p:nvSpPr>
        <p:spPr bwMode="auto">
          <a:xfrm>
            <a:off x="373254" y="6166910"/>
            <a:ext cx="4794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0977" name="Text Box 17"/>
          <p:cNvSpPr txBox="1">
            <a:spLocks noChangeArrowheads="1"/>
          </p:cNvSpPr>
          <p:nvPr/>
        </p:nvSpPr>
        <p:spPr bwMode="auto">
          <a:xfrm>
            <a:off x="338893" y="6200916"/>
            <a:ext cx="9893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400" b="1" dirty="0" smtClean="0">
                <a:solidFill>
                  <a:srgbClr val="FF3300"/>
                </a:solidFill>
                <a:latin typeface="Symbol" pitchFamily="18" charset="2"/>
                <a:ea typeface="MS PGothic" pitchFamily="34" charset="-128"/>
              </a:rPr>
              <a:t>D</a:t>
            </a:r>
            <a:r>
              <a:rPr kumimoji="1" lang="en-US" altLang="ja-JP" sz="2400" b="1" dirty="0" smtClean="0">
                <a:solidFill>
                  <a:srgbClr val="FF3300"/>
                </a:solidFill>
                <a:latin typeface="Arial" pitchFamily="34" charset="0"/>
                <a:ea typeface="MS PGothic" pitchFamily="34" charset="-128"/>
              </a:rPr>
              <a:t>m</a:t>
            </a:r>
            <a:r>
              <a:rPr kumimoji="1" lang="en-US" altLang="ja-JP" sz="2400" b="1" baseline="-25000" dirty="0" smtClean="0">
                <a:solidFill>
                  <a:srgbClr val="FF3300"/>
                </a:solidFill>
                <a:latin typeface="Arial" pitchFamily="34" charset="0"/>
                <a:ea typeface="MS PGothic" pitchFamily="34" charset="-128"/>
              </a:rPr>
              <a:t>23</a:t>
            </a:r>
            <a:r>
              <a:rPr kumimoji="1" lang="en-US" altLang="ja-JP" sz="2400" b="1" baseline="30000" dirty="0" smtClean="0">
                <a:solidFill>
                  <a:srgbClr val="FF3300"/>
                </a:solidFill>
                <a:latin typeface="Arial" pitchFamily="34" charset="0"/>
                <a:ea typeface="MS PGothic" pitchFamily="34" charset="-128"/>
              </a:rPr>
              <a:t>2</a:t>
            </a:r>
          </a:p>
        </p:txBody>
      </p:sp>
      <p:sp>
        <p:nvSpPr>
          <p:cNvPr id="40980" name="Text Box 20"/>
          <p:cNvSpPr txBox="1">
            <a:spLocks noChangeArrowheads="1"/>
          </p:cNvSpPr>
          <p:nvPr/>
        </p:nvSpPr>
        <p:spPr bwMode="auto">
          <a:xfrm>
            <a:off x="3913713" y="5676481"/>
            <a:ext cx="1268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400" b="1" dirty="0" smtClean="0">
                <a:solidFill>
                  <a:srgbClr val="FF0000"/>
                </a:solidFill>
                <a:latin typeface="Arial" pitchFamily="34" charset="0"/>
                <a:ea typeface="MS PGothic" pitchFamily="34" charset="-128"/>
              </a:rPr>
              <a:t>sin</a:t>
            </a:r>
            <a:r>
              <a:rPr kumimoji="1" lang="en-US" altLang="ja-JP" sz="2400" b="1" baseline="30000" dirty="0" smtClean="0">
                <a:solidFill>
                  <a:srgbClr val="FF0000"/>
                </a:solidFill>
                <a:latin typeface="Arial" pitchFamily="34" charset="0"/>
                <a:ea typeface="MS PGothic" pitchFamily="34" charset="-128"/>
              </a:rPr>
              <a:t>2</a:t>
            </a:r>
            <a:r>
              <a:rPr kumimoji="1" lang="en-US" altLang="ja-JP" sz="2400" b="1" dirty="0" smtClean="0">
                <a:solidFill>
                  <a:srgbClr val="FF0000"/>
                </a:solidFill>
                <a:latin typeface="Arial" pitchFamily="34" charset="0"/>
                <a:ea typeface="MS PGothic" pitchFamily="34" charset="-128"/>
              </a:rPr>
              <a:t>2</a:t>
            </a:r>
            <a:r>
              <a:rPr kumimoji="1" lang="en-US" altLang="ja-JP" sz="2400" b="1" dirty="0" smtClean="0">
                <a:solidFill>
                  <a:srgbClr val="FF0000"/>
                </a:solidFill>
                <a:latin typeface="Symbol" pitchFamily="18" charset="2"/>
                <a:ea typeface="MS PGothic" pitchFamily="34" charset="-128"/>
              </a:rPr>
              <a:t>q</a:t>
            </a:r>
            <a:r>
              <a:rPr kumimoji="1" lang="en-US" altLang="ja-JP" sz="2400" b="1" baseline="-25000" dirty="0" smtClean="0">
                <a:solidFill>
                  <a:srgbClr val="FF0000"/>
                </a:solidFill>
                <a:latin typeface="Symbol" pitchFamily="18" charset="2"/>
                <a:ea typeface="MS PGothic" pitchFamily="34" charset="-128"/>
              </a:rPr>
              <a:t>23</a:t>
            </a:r>
          </a:p>
        </p:txBody>
      </p:sp>
      <p:pic>
        <p:nvPicPr>
          <p:cNvPr id="40965" name="Picture 5" descr="e_appear_obayash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4871" y="3293782"/>
            <a:ext cx="3542930" cy="335698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0966" name="Text Box 6"/>
          <p:cNvSpPr txBox="1">
            <a:spLocks noChangeAspect="1" noChangeArrowheads="1"/>
          </p:cNvSpPr>
          <p:nvPr/>
        </p:nvSpPr>
        <p:spPr bwMode="auto">
          <a:xfrm>
            <a:off x="5710891" y="5149230"/>
            <a:ext cx="2793185" cy="646331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600" b="1" dirty="0" smtClean="0">
                <a:latin typeface="Symbol" pitchFamily="18" charset="2"/>
              </a:rPr>
              <a:t>n</a:t>
            </a:r>
            <a:r>
              <a:rPr lang="en-GB" sz="3600" b="1" baseline="-25000" dirty="0" smtClean="0">
                <a:latin typeface="Times New Roman" pitchFamily="18" charset="0"/>
              </a:rPr>
              <a:t>e</a:t>
            </a:r>
            <a:r>
              <a:rPr lang="en-GB" sz="3600" b="1" dirty="0" smtClean="0">
                <a:latin typeface="Times New Roman" pitchFamily="18" charset="0"/>
              </a:rPr>
              <a:t> </a:t>
            </a:r>
            <a:r>
              <a:rPr lang="en-GB" sz="2800" b="1" u="sng" dirty="0" smtClean="0">
                <a:latin typeface="Times New Roman" pitchFamily="18" charset="0"/>
              </a:rPr>
              <a:t>appearance</a:t>
            </a:r>
          </a:p>
        </p:txBody>
      </p:sp>
      <p:sp>
        <p:nvSpPr>
          <p:cNvPr id="19" name="Double flèche verticale 18"/>
          <p:cNvSpPr/>
          <p:nvPr/>
        </p:nvSpPr>
        <p:spPr>
          <a:xfrm>
            <a:off x="5258739" y="3556758"/>
            <a:ext cx="127162" cy="1218582"/>
          </a:xfrm>
          <a:prstGeom prst="up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uble flèche verticale 19"/>
          <p:cNvSpPr/>
          <p:nvPr/>
        </p:nvSpPr>
        <p:spPr>
          <a:xfrm>
            <a:off x="3811267" y="4817670"/>
            <a:ext cx="124211" cy="1029632"/>
          </a:xfrm>
          <a:prstGeom prst="up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 15" descr="Capture d’écran 2010-02-14 à 19.21.3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188" y="289916"/>
            <a:ext cx="3340404" cy="2109729"/>
          </a:xfrm>
          <a:prstGeom prst="rect">
            <a:avLst/>
          </a:prstGeom>
          <a:effectLst>
            <a:outerShdw blurRad="50800" dist="114300" dir="180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882589" y="4280349"/>
            <a:ext cx="228600" cy="147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817596" y="6108729"/>
            <a:ext cx="228600" cy="147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3253" y="211874"/>
            <a:ext cx="4733585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T2K 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main physics goals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7649" y="1018889"/>
            <a:ext cx="48323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GB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Probe </a:t>
            </a:r>
            <a:r>
              <a:rPr lang="el-GR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el-GR" sz="2000" b="1" baseline="-25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GB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el-GR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fr-FR" sz="2000" b="1" baseline="-25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GB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oscillations with </a:t>
            </a:r>
            <a:r>
              <a:rPr lang="en-GB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sensitivity improvement </a:t>
            </a:r>
          </a:p>
          <a:p>
            <a:pPr lvl="0">
              <a:spcBef>
                <a:spcPct val="20000"/>
              </a:spcBef>
            </a:pPr>
            <a:endParaRPr lang="en-GB" sz="2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spcBef>
                <a:spcPct val="20000"/>
              </a:spcBef>
            </a:pPr>
            <a:r>
              <a:rPr lang="en-GB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Precise </a:t>
            </a:r>
            <a:r>
              <a:rPr lang="en-GB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 of the “atmospheric” parameters </a:t>
            </a:r>
            <a:r>
              <a:rPr kumimoji="1" lang="en-US" altLang="ja-JP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MS PGothic" pitchFamily="34" charset="-128"/>
              </a:rPr>
              <a:t>q</a:t>
            </a:r>
            <a:r>
              <a:rPr kumimoji="1" lang="en-US" altLang="ja-JP" sz="2000" b="1" baseline="-25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S PGothic" pitchFamily="34" charset="-128"/>
              </a:rPr>
              <a:t>23</a:t>
            </a:r>
            <a:r>
              <a:rPr kumimoji="1" lang="en-US" altLang="ja-JP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S PGothic" pitchFamily="34" charset="-128"/>
              </a:rPr>
              <a:t>, </a:t>
            </a:r>
            <a:r>
              <a:rPr kumimoji="1" lang="en-US" altLang="ja-JP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MS PGothic" pitchFamily="34" charset="-128"/>
              </a:rPr>
              <a:t>D</a:t>
            </a:r>
            <a:r>
              <a:rPr kumimoji="1" lang="en-US" altLang="ja-JP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S PGothic" pitchFamily="34" charset="-128"/>
              </a:rPr>
              <a:t>m</a:t>
            </a:r>
            <a:r>
              <a:rPr kumimoji="1" lang="en-US" altLang="ja-JP" sz="2000" b="1" baseline="-25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S PGothic" pitchFamily="34" charset="-128"/>
              </a:rPr>
              <a:t>32</a:t>
            </a:r>
            <a:r>
              <a:rPr kumimoji="1" lang="en-US" altLang="ja-JP" sz="2000" b="1" baseline="30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S PGothic" pitchFamily="34" charset="-128"/>
              </a:rPr>
              <a:t>2</a:t>
            </a:r>
            <a:r>
              <a:rPr lang="en-GB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5779131" y="1128073"/>
            <a:ext cx="2286696" cy="0"/>
          </a:xfrm>
          <a:prstGeom prst="line">
            <a:avLst/>
          </a:prstGeom>
          <a:ln w="317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5822347" y="1498841"/>
            <a:ext cx="1656626" cy="0"/>
          </a:xfrm>
          <a:prstGeom prst="line">
            <a:avLst/>
          </a:prstGeom>
          <a:ln w="317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469132" y="733688"/>
            <a:ext cx="3291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How do we detect neutrinos ? 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21530" y="1730947"/>
            <a:ext cx="4348779" cy="2590888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50800" dist="279400" dir="10800000" algn="r" rotWithShape="0">
              <a:prstClr val="black">
                <a:alpha val="57000"/>
              </a:prstClr>
            </a:outerShdw>
          </a:effectLst>
          <a:scene3d>
            <a:camera prst="perspectiveHeroicExtremeRightFacing"/>
            <a:lightRig rig="threePt" dir="t"/>
          </a:scene3d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62535" y="4021071"/>
            <a:ext cx="4373593" cy="2178513"/>
          </a:xfrm>
          <a:prstGeom prst="rect">
            <a:avLst/>
          </a:prstGeom>
          <a:ln w="34925">
            <a:solidFill>
              <a:schemeClr val="tx1"/>
            </a:solidFill>
          </a:ln>
          <a:effectLst>
            <a:outerShdw blurRad="50800" dist="279400" algn="l" rotWithShape="0">
              <a:prstClr val="black">
                <a:alpha val="56000"/>
              </a:prstClr>
            </a:outerShdw>
          </a:effectLst>
          <a:scene3d>
            <a:camera prst="perspectiveHeroicExtremeLeftFacing"/>
            <a:lightRig rig="threePt" dir="t"/>
          </a:scene3d>
        </p:spPr>
      </p:pic>
      <p:sp>
        <p:nvSpPr>
          <p:cNvPr id="10" name="Rectangle 9"/>
          <p:cNvSpPr/>
          <p:nvPr/>
        </p:nvSpPr>
        <p:spPr>
          <a:xfrm>
            <a:off x="980554" y="5676279"/>
            <a:ext cx="3819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Neutrino interaction with some unrelated </a:t>
            </a:r>
            <a:r>
              <a:rPr 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muon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(“rock </a:t>
            </a:r>
            <a:r>
              <a:rPr lang="en-US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muon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”)</a:t>
            </a: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44986" y="3067625"/>
            <a:ext cx="3529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Charge 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c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urrent 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q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uasi 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e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lastic neutrino interaction</a:t>
            </a: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899" y="148712"/>
            <a:ext cx="1770084" cy="74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517925" y="268167"/>
            <a:ext cx="2552131" cy="95410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 </a:t>
            </a:r>
            <a:r>
              <a:rPr lang="en-U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</a:t>
            </a:r>
            <a:r>
              <a:rPr lang="en-U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</a:t>
            </a:r>
            <a:r>
              <a:rPr lang="en-U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p  e  </a:t>
            </a:r>
            <a:r>
              <a:rPr lang="en-US" sz="2800" baseline="-25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e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</a:t>
            </a:r>
            <a:r>
              <a:rPr lang="en-US" sz="2800" baseline="-25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e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</a:t>
            </a:r>
            <a:r>
              <a:rPr lang="en-US" sz="2800" baseline="-25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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p  e </a:t>
            </a:r>
            <a:endParaRPr lang="en-US" sz="2800" baseline="-25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934340" y="2078220"/>
            <a:ext cx="2552131" cy="52322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</a:t>
            </a:r>
            <a:r>
              <a:rPr lang="en-US" sz="2800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</a:t>
            </a:r>
            <a:r>
              <a:rPr lang="en-U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</a:t>
            </a:r>
            <a:r>
              <a:rPr lang="en-US" sz="2800" baseline="-25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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p  </a:t>
            </a:r>
            <a:r>
              <a:rPr lang="en-U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 </a:t>
            </a:r>
            <a:endParaRPr lang="en-US" sz="2800" baseline="-25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/>
            </a:endParaRPr>
          </a:p>
        </p:txBody>
      </p:sp>
      <p:sp>
        <p:nvSpPr>
          <p:cNvPr id="4" name="Flèche droite 3"/>
          <p:cNvSpPr/>
          <p:nvPr/>
        </p:nvSpPr>
        <p:spPr bwMode="auto">
          <a:xfrm rot="21213515">
            <a:off x="51649" y="3356231"/>
            <a:ext cx="626882" cy="469427"/>
          </a:xfrm>
          <a:prstGeom prst="rightArrow">
            <a:avLst/>
          </a:prstGeom>
          <a:solidFill>
            <a:schemeClr val="bg1">
              <a:lumMod val="50000"/>
            </a:schemeClr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66FFFF"/>
              </a:solidFill>
            </a:endParaRPr>
          </a:p>
        </p:txBody>
      </p:sp>
      <p:sp>
        <p:nvSpPr>
          <p:cNvPr id="13" name="Flèche droite 12"/>
          <p:cNvSpPr/>
          <p:nvPr/>
        </p:nvSpPr>
        <p:spPr bwMode="auto">
          <a:xfrm rot="318403">
            <a:off x="4094607" y="4794986"/>
            <a:ext cx="626882" cy="469427"/>
          </a:xfrm>
          <a:prstGeom prst="rightArrow">
            <a:avLst/>
          </a:prstGeom>
          <a:solidFill>
            <a:schemeClr val="bg1">
              <a:lumMod val="50000"/>
            </a:schemeClr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66FFFF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501745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nap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40559" y="330200"/>
            <a:ext cx="4090988" cy="2873355"/>
          </a:xfrm>
          <a:prstGeom prst="rect">
            <a:avLst/>
          </a:prstGeom>
        </p:spPr>
      </p:pic>
      <p:pic>
        <p:nvPicPr>
          <p:cNvPr id="4" name="Image 3" descr="snap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27435" y="3700126"/>
            <a:ext cx="4203700" cy="2941974"/>
          </a:xfrm>
          <a:prstGeom prst="rect">
            <a:avLst/>
          </a:prstGeom>
        </p:spPr>
      </p:pic>
      <p:pic>
        <p:nvPicPr>
          <p:cNvPr id="5" name="Image 4" descr="snap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24725" y="120242"/>
            <a:ext cx="2051050" cy="3762887"/>
          </a:xfrm>
          <a:prstGeom prst="rect">
            <a:avLst/>
          </a:prstGeom>
          <a:effectLst/>
        </p:spPr>
      </p:pic>
      <p:sp>
        <p:nvSpPr>
          <p:cNvPr id="6" name="Rectangle 5"/>
          <p:cNvSpPr/>
          <p:nvPr/>
        </p:nvSpPr>
        <p:spPr bwMode="auto">
          <a:xfrm>
            <a:off x="9015347" y="3709629"/>
            <a:ext cx="190500" cy="30099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66FFFF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419600" y="3594100"/>
            <a:ext cx="190500" cy="30099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66FFFF"/>
              </a:solidFill>
            </a:endParaRPr>
          </a:p>
        </p:txBody>
      </p:sp>
      <p:pic>
        <p:nvPicPr>
          <p:cNvPr id="2" name="Image 1" descr="snap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8419" y="3710125"/>
            <a:ext cx="4392613" cy="289075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38" y="158036"/>
            <a:ext cx="2303959" cy="268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8809669" y="313304"/>
            <a:ext cx="105419" cy="2890251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66FFFF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9022282" y="3604821"/>
            <a:ext cx="52709" cy="3123783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66FFFF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687849" y="3700126"/>
            <a:ext cx="105419" cy="3125419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66FFFF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8962069" y="465704"/>
            <a:ext cx="105419" cy="2890251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66FFFF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4" descr="http://jnusrv00.kek.jp/jnu/photo/TS/090201_Yamada/IMG_56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412" y="1433512"/>
            <a:ext cx="5857875" cy="4510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6" name="Picture 6" descr="2009-02-10 20:34:4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0287" y="1395412"/>
            <a:ext cx="2619375" cy="4548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57" name="Text Box 10"/>
          <p:cNvSpPr txBox="1">
            <a:spLocks noChangeArrowheads="1"/>
          </p:cNvSpPr>
          <p:nvPr/>
        </p:nvSpPr>
        <p:spPr bwMode="auto">
          <a:xfrm>
            <a:off x="404812" y="636588"/>
            <a:ext cx="17414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明朝" pitchFamily="17" charset="-128"/>
              </a:rPr>
              <a:t>Feb. 3, 2009</a:t>
            </a:r>
          </a:p>
        </p:txBody>
      </p:sp>
      <p:sp>
        <p:nvSpPr>
          <p:cNvPr id="2" name="Rectangle 1"/>
          <p:cNvSpPr/>
          <p:nvPr/>
        </p:nvSpPr>
        <p:spPr>
          <a:xfrm>
            <a:off x="3214897" y="289040"/>
            <a:ext cx="2651065" cy="52322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+mj-ea"/>
                <a:cs typeface="+mj-cs"/>
              </a:rPr>
              <a:t>Target Station 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ext Box 10"/>
          <p:cNvSpPr txBox="1">
            <a:spLocks noChangeArrowheads="1"/>
          </p:cNvSpPr>
          <p:nvPr/>
        </p:nvSpPr>
        <p:spPr bwMode="auto">
          <a:xfrm>
            <a:off x="404812" y="636588"/>
            <a:ext cx="17414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明朝" pitchFamily="17" charset="-128"/>
              </a:rPr>
              <a:t>Feb. 3, 2009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813" y="1198563"/>
            <a:ext cx="5005387" cy="5426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Magnetic Horn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7330" y="1805487"/>
            <a:ext cx="3213763" cy="4838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3900698" y="282805"/>
            <a:ext cx="1325532" cy="52322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2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+mj-ea"/>
                <a:cs typeface="+mj-cs"/>
              </a:rPr>
              <a:t>Horns </a:t>
            </a:r>
            <a:endParaRPr lang="en-US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156656" y="125508"/>
            <a:ext cx="2427785" cy="155874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365537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1C7A-1BC4-354D-A0D3-8E8FDE1AB8D5}" type="slidenum">
              <a:rPr lang="en-US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Picture 2" descr="inside decay volume 090303-55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48958" y="203200"/>
            <a:ext cx="5259517" cy="3504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DV Nu_070419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08400"/>
            <a:ext cx="9144000" cy="314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7397" y="1001169"/>
            <a:ext cx="2881103" cy="954107"/>
          </a:xfrm>
          <a:prstGeom prst="rect">
            <a:avLst/>
          </a:prstGeom>
          <a:solidFill>
            <a:schemeClr val="bg1"/>
          </a:solidFill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ja-JP" sz="28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+mj-ea"/>
                <a:cs typeface="+mj-cs"/>
              </a:rPr>
              <a:t>Inside the decay tunnel  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écran 2013-08-11 à 01.44.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335717"/>
            <a:ext cx="8509000" cy="6246307"/>
          </a:xfrm>
          <a:prstGeom prst="rect">
            <a:avLst/>
          </a:prstGeom>
        </p:spPr>
      </p:pic>
      <p:pic>
        <p:nvPicPr>
          <p:cNvPr id="5" name="Image 4" descr="Capture d’écran 2013-08-11 à 01.55.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850" y="203200"/>
            <a:ext cx="7302500" cy="762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3200" y="533400"/>
            <a:ext cx="8864600" cy="317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952500" y="76200"/>
            <a:ext cx="7581900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Non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</a:t>
            </a:r>
            <a:r>
              <a:rPr lang="fr-FR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accelerator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experiments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(</a:t>
            </a:r>
            <a:r>
              <a:rPr lang="fr-FR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reactor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) </a:t>
            </a:r>
            <a:r>
              <a:rPr lang="fr-FR" sz="3200" dirty="0" smtClean="0">
                <a:latin typeface="Calibri"/>
              </a:rPr>
              <a:t> </a:t>
            </a:r>
            <a:endParaRPr lang="en-US" sz="3200" dirty="0">
              <a:latin typeface="Calibri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3-08-11 à 01.50.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11132" cy="4940300"/>
          </a:xfrm>
          <a:prstGeom prst="rect">
            <a:avLst/>
          </a:prstGeom>
        </p:spPr>
      </p:pic>
      <p:pic>
        <p:nvPicPr>
          <p:cNvPr id="5" name="Image 4" descr="Capture d’écran 2013-08-11 à 01.52.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100" y="4368800"/>
            <a:ext cx="5219700" cy="2489200"/>
          </a:xfrm>
          <a:prstGeom prst="rect">
            <a:avLst/>
          </a:prstGeom>
          <a:effectLst>
            <a:softEdge rad="1016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48106" y="1257818"/>
            <a:ext cx="8350359" cy="49611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22706" y="1017916"/>
            <a:ext cx="8289973" cy="227681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66FFFF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55608" y="6038492"/>
            <a:ext cx="3554083" cy="301924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66FFFF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788326" y="5874592"/>
            <a:ext cx="3122762" cy="414068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66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1739" y="6042542"/>
            <a:ext cx="4054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sym typeface="Symbol"/>
              </a:rPr>
              <a:t>Exclusion for non zero - number of 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279069" y="6115013"/>
            <a:ext cx="1199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en-US" b="1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</a:t>
            </a:r>
            <a:r>
              <a:rPr lang="en-US" b="1" baseline="-25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13</a:t>
            </a:r>
            <a:r>
              <a:rPr lang="en-US" b="1" dirty="0" smtClean="0">
                <a:solidFill>
                  <a:srgbClr val="000000"/>
                </a:solidFill>
                <a:sym typeface="Symbol"/>
              </a:rPr>
              <a:t>)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255182" y="2223003"/>
            <a:ext cx="1725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“appearance”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667500" y="4127500"/>
            <a:ext cx="533400" cy="2286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2800" smtClean="0">
              <a:solidFill>
                <a:srgbClr val="66FFFF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7277100" y="4495800"/>
            <a:ext cx="533400" cy="2286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2800" smtClean="0">
              <a:solidFill>
                <a:srgbClr val="66FFFF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997700" y="5207000"/>
            <a:ext cx="533400" cy="2286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2800" smtClean="0">
              <a:solidFill>
                <a:srgbClr val="66FF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60694" y="182764"/>
            <a:ext cx="5622806" cy="5847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θ</a:t>
            </a:r>
            <a:r>
              <a:rPr lang="el-GR" b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13</a:t>
            </a:r>
            <a:r>
              <a:rPr lang="el-G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</a:t>
            </a:r>
            <a:r>
              <a:rPr lang="el-GR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= </a:t>
            </a:r>
            <a:r>
              <a:rPr lang="fr-F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</a:t>
            </a:r>
            <a:r>
              <a:rPr lang="el-GR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9</a:t>
            </a:r>
            <a:r>
              <a:rPr lang="fr-FR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.1</a:t>
            </a:r>
            <a:r>
              <a:rPr lang="el-GR" sz="3200" baseline="4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◦</a:t>
            </a:r>
            <a:r>
              <a:rPr lang="el-GR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</a:t>
            </a:r>
            <a:r>
              <a:rPr lang="el-GR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± </a:t>
            </a:r>
            <a:r>
              <a:rPr lang="el-GR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0.</a:t>
            </a:r>
            <a:r>
              <a:rPr lang="fr-FR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6</a:t>
            </a:r>
            <a:r>
              <a:rPr lang="el-GR" sz="3200" baseline="4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◦</a:t>
            </a:r>
            <a:r>
              <a:rPr lang="fr-FR" sz="3200" baseline="4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</a:t>
            </a:r>
            <a:r>
              <a:rPr lang="fr-FR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     2010 - 2012</a:t>
            </a:r>
            <a:r>
              <a:rPr lang="fr-FR" sz="3200" baseline="4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 </a:t>
            </a:r>
            <a:endParaRPr lang="en-US" sz="3200" baseline="4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366209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nap"/>
          <p:cNvPicPr>
            <a:picLocks noChangeAspect="1" noChangeArrowheads="1"/>
          </p:cNvPicPr>
          <p:nvPr/>
        </p:nvPicPr>
        <p:blipFill>
          <a:blip r:embed="rId2" cstate="print">
            <a:lum bright="4000"/>
          </a:blip>
          <a:srcRect/>
          <a:stretch>
            <a:fillRect/>
          </a:stretch>
        </p:blipFill>
        <p:spPr bwMode="auto">
          <a:xfrm>
            <a:off x="12452" y="333233"/>
            <a:ext cx="7122203" cy="4806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 bwMode="auto">
          <a:xfrm>
            <a:off x="276916" y="6363028"/>
            <a:ext cx="4943207" cy="3889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23738" y="4751996"/>
            <a:ext cx="6860742" cy="142888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9" name="Image 18" descr="Capture d’écran 2011-02-19 à 09.04.4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63" y="5138156"/>
            <a:ext cx="2371330" cy="1657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Image 23" descr="Capture d’écran 2011-02-19 à 09.09.5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350" y="4636309"/>
            <a:ext cx="2763900" cy="20476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" name="Image 19" descr="Capture d’écran 2011-02-18 à 18.32.03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59083" y="655241"/>
            <a:ext cx="1177014" cy="1156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ZoneTexte 22"/>
          <p:cNvSpPr txBox="1"/>
          <p:nvPr/>
        </p:nvSpPr>
        <p:spPr>
          <a:xfrm>
            <a:off x="2428884" y="5908570"/>
            <a:ext cx="3551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Baskerville Old Face"/>
                <a:cs typeface="Baskerville Old Face"/>
              </a:rPr>
              <a:t>1987 : SUPER NOVA SN1987A 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Baskerville Old Face"/>
                <a:cs typeface="Baskerville Old Face"/>
              </a:rPr>
              <a:t>Super-</a:t>
            </a:r>
            <a:r>
              <a:rPr lang="en-US" b="1" dirty="0" err="1" smtClean="0">
                <a:solidFill>
                  <a:srgbClr val="000000"/>
                </a:solidFill>
                <a:latin typeface="Baskerville Old Face"/>
                <a:cs typeface="Baskerville Old Face"/>
              </a:rPr>
              <a:t>Kamiokande</a:t>
            </a:r>
            <a:endParaRPr lang="en-US" b="1" dirty="0">
              <a:solidFill>
                <a:srgbClr val="000000"/>
              </a:solidFill>
              <a:latin typeface="Baskerville Old Face"/>
              <a:cs typeface="Baskerville Old Face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628899" y="333233"/>
            <a:ext cx="4829175" cy="336998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01386" y="2408019"/>
            <a:ext cx="3648202" cy="298543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r="5400000" sy="-100000" algn="bl" rotWithShape="0"/>
          </a:effectLst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 Black"/>
              </a:rPr>
              <a:t>The experiments</a:t>
            </a:r>
          </a:p>
          <a:p>
            <a:r>
              <a:rPr lang="en-US" sz="2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 Black"/>
              </a:rPr>
              <a:t> </a:t>
            </a:r>
          </a:p>
          <a:p>
            <a:endParaRPr lang="en-US" sz="2400" dirty="0" smtClean="0">
              <a:solidFill>
                <a:srgbClr val="000000">
                  <a:lumMod val="65000"/>
                  <a:lumOff val="35000"/>
                </a:srgbClr>
              </a:solidFill>
              <a:latin typeface="Arial Black"/>
            </a:endParaRPr>
          </a:p>
          <a:p>
            <a:r>
              <a:rPr lang="en-US" sz="2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 Black"/>
              </a:rPr>
              <a:t>New results on </a:t>
            </a:r>
            <a:r>
              <a:rPr lang="en-US" sz="24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Lucida Grande"/>
                <a:ea typeface="Lucida Grande"/>
                <a:cs typeface="Lucida Grande"/>
              </a:rPr>
              <a:t>Θ</a:t>
            </a:r>
            <a:r>
              <a:rPr lang="en-US" sz="2400" baseline="-25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 Black"/>
              </a:rPr>
              <a:t>13</a:t>
            </a:r>
          </a:p>
          <a:p>
            <a:endParaRPr lang="en-US" sz="2000" dirty="0">
              <a:solidFill>
                <a:srgbClr val="000000">
                  <a:lumMod val="65000"/>
                  <a:lumOff val="35000"/>
                </a:srgbClr>
              </a:solidFill>
              <a:latin typeface="Arial Black"/>
            </a:endParaRPr>
          </a:p>
          <a:p>
            <a:endParaRPr lang="en-US" sz="2000" dirty="0" smtClean="0">
              <a:solidFill>
                <a:srgbClr val="000000">
                  <a:lumMod val="65000"/>
                  <a:lumOff val="35000"/>
                </a:srgbClr>
              </a:solidFill>
              <a:latin typeface="Arial Black"/>
            </a:endParaRPr>
          </a:p>
          <a:p>
            <a:r>
              <a:rPr lang="en-US" sz="2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 Black"/>
              </a:rPr>
              <a:t>Perspectives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Arial Black"/>
              </a:rPr>
              <a:t>     </a:t>
            </a:r>
            <a:br>
              <a:rPr lang="en-US" sz="2000" dirty="0" smtClean="0">
                <a:solidFill>
                  <a:srgbClr val="FF0000"/>
                </a:solidFill>
                <a:latin typeface="Arial Black"/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11602" y="312341"/>
            <a:ext cx="3648202" cy="163121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 Black"/>
              </a:rPr>
              <a:t>Introduction</a:t>
            </a:r>
          </a:p>
          <a:p>
            <a:r>
              <a:rPr lang="en-US" sz="2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 Black"/>
              </a:rPr>
              <a:t> </a:t>
            </a:r>
          </a:p>
          <a:p>
            <a:r>
              <a:rPr lang="en-US" sz="2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 Black"/>
              </a:rPr>
              <a:t>    neutrino oscillations</a:t>
            </a:r>
          </a:p>
          <a:p>
            <a:endParaRPr lang="en-US" sz="2000" dirty="0" smtClean="0">
              <a:solidFill>
                <a:srgbClr val="000000">
                  <a:lumMod val="65000"/>
                  <a:lumOff val="35000"/>
                </a:srgbClr>
              </a:solidFill>
              <a:latin typeface="Arial Black"/>
            </a:endParaRPr>
          </a:p>
          <a:p>
            <a:r>
              <a:rPr lang="en-US" sz="2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 Black"/>
              </a:rPr>
              <a:t>    mixing matrices </a:t>
            </a:r>
            <a:endParaRPr lang="en-US" sz="2000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pic>
        <p:nvPicPr>
          <p:cNvPr id="21" name="Image 20" descr="Capture d’écran 2011-02-18 à 18.34.5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0734" y="2200365"/>
            <a:ext cx="1628860" cy="1468645"/>
          </a:xfrm>
          <a:prstGeom prst="rect">
            <a:avLst/>
          </a:prstGeom>
          <a:ln>
            <a:noFill/>
          </a:ln>
          <a:effectLst>
            <a:outerShdw blurRad="241300" dist="38100" dir="18900000" sx="111000" sy="111000" algn="bl" rotWithShape="0">
              <a:prstClr val="black">
                <a:alpha val="55000"/>
              </a:prstClr>
            </a:outerShdw>
            <a:softEdge rad="112500"/>
          </a:effec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095524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82968" y="1156468"/>
            <a:ext cx="2287806" cy="646331"/>
          </a:xfrm>
          <a:prstGeom prst="rect">
            <a:avLst/>
          </a:prstGeom>
          <a:effectLst>
            <a:outerShdw blurRad="50800" dist="4572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GB" sz="3600" baseline="-25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GB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dirty="0" smtClean="0">
                <a:solidFill>
                  <a:prstClr val="black"/>
                </a:solidFill>
                <a:effectLst>
                  <a:outerShdw blurRad="38100" dir="2700000" algn="tl">
                    <a:srgbClr val="000000">
                      <a:alpha val="43137"/>
                    </a:srgbClr>
                  </a:outerShdw>
                </a:effectLst>
              </a:rPr>
              <a:t>appearance</a:t>
            </a:r>
            <a:endParaRPr lang="en-GB" sz="2800" dirty="0">
              <a:solidFill>
                <a:prstClr val="black"/>
              </a:solidFill>
              <a:effectLst>
                <a:outerShdw blurRad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5300" y="889000"/>
            <a:ext cx="1848647" cy="2375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3405" y="6269335"/>
            <a:ext cx="93280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Discovery of neutrino appearance in flavor oscillations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500" y="1063112"/>
            <a:ext cx="1770084" cy="74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151397" y="85840"/>
            <a:ext cx="2550903" cy="58477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32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+mj-ea"/>
                <a:cs typeface="+mj-cs"/>
              </a:rPr>
              <a:t>New results   </a:t>
            </a:r>
            <a:endParaRPr lang="en-US" sz="3200" dirty="0"/>
          </a:p>
        </p:txBody>
      </p:sp>
      <p:pic>
        <p:nvPicPr>
          <p:cNvPr id="11" name="Image 10" descr="Capture d’écran 2013-08-11 à 14.15.0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751" y="2870200"/>
            <a:ext cx="3020112" cy="2596808"/>
          </a:xfrm>
          <a:prstGeom prst="rect">
            <a:avLst/>
          </a:prstGeom>
        </p:spPr>
      </p:pic>
      <p:pic>
        <p:nvPicPr>
          <p:cNvPr id="12" name="Image 11" descr="Capture d’écran 2013-08-11 à 14.16.1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200" y="3715431"/>
            <a:ext cx="2717800" cy="2456769"/>
          </a:xfrm>
          <a:prstGeom prst="rect">
            <a:avLst/>
          </a:prstGeom>
        </p:spPr>
      </p:pic>
      <p:pic>
        <p:nvPicPr>
          <p:cNvPr id="10" name="Image 9" descr="Capture d’écran 2013-08-11 à 14.11.5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900" y="2476500"/>
            <a:ext cx="3619500" cy="3676650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582389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apture d’écran 2013-08-11 à 14.29.5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2501900"/>
            <a:ext cx="8521700" cy="4069341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5" name="Image 14" descr="Capture d’écran 2013-08-11 à 14.31.4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100" y="0"/>
            <a:ext cx="2527300" cy="2759104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9" name="Rectangle 18"/>
          <p:cNvSpPr/>
          <p:nvPr/>
        </p:nvSpPr>
        <p:spPr>
          <a:xfrm>
            <a:off x="1157497" y="301740"/>
            <a:ext cx="2550903" cy="58477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32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+mj-ea"/>
                <a:cs typeface="+mj-cs"/>
              </a:rPr>
              <a:t>New results   </a:t>
            </a:r>
            <a:endParaRPr lang="en-US" sz="3200" dirty="0"/>
          </a:p>
        </p:txBody>
      </p:sp>
      <p:sp>
        <p:nvSpPr>
          <p:cNvPr id="20" name="Rectangle 19"/>
          <p:cNvSpPr/>
          <p:nvPr/>
        </p:nvSpPr>
        <p:spPr>
          <a:xfrm>
            <a:off x="1899934" y="1397768"/>
            <a:ext cx="2710673" cy="646331"/>
          </a:xfrm>
          <a:prstGeom prst="rect">
            <a:avLst/>
          </a:prstGeom>
          <a:effectLst>
            <a:outerShdw blurRad="38100" dist="4572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GB" sz="3600" baseline="-25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sym typeface="Symbol"/>
              </a:rPr>
              <a:t>e</a:t>
            </a:r>
            <a:r>
              <a:rPr lang="en-GB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GB" sz="2800" dirty="0" smtClean="0">
                <a:solidFill>
                  <a:prstClr val="black"/>
                </a:solidFill>
                <a:effectLst>
                  <a:outerShdw blurRad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disappearance</a:t>
            </a:r>
            <a:endParaRPr lang="en-GB" sz="2800" dirty="0">
              <a:solidFill>
                <a:prstClr val="black"/>
              </a:solidFill>
              <a:effectLst>
                <a:outerShdw blurRad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22" name="Connecteur droit 21"/>
          <p:cNvCxnSpPr/>
          <p:nvPr/>
        </p:nvCxnSpPr>
        <p:spPr bwMode="auto">
          <a:xfrm>
            <a:off x="1993900" y="1612900"/>
            <a:ext cx="266700" cy="1588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582389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Capture d’écran 2013-08-11 à 14.44.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32936"/>
            <a:ext cx="5029200" cy="3340564"/>
          </a:xfrm>
          <a:prstGeom prst="rect">
            <a:avLst/>
          </a:prstGeom>
        </p:spPr>
      </p:pic>
      <p:pic>
        <p:nvPicPr>
          <p:cNvPr id="10" name="Image 9" descr="Capture d’écran 2013-08-11 à 14.47.5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300" y="895724"/>
            <a:ext cx="3695700" cy="456527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6870700" y="4343400"/>
            <a:ext cx="1041400" cy="1905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rgbClr val="66FFFF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7175500" y="3454400"/>
            <a:ext cx="520700" cy="1651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rgbClr val="66FFFF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683500" y="3810000"/>
            <a:ext cx="457200" cy="152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rgbClr val="66FFFF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38697" y="111240"/>
            <a:ext cx="3757403" cy="58477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32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+mj-ea"/>
                <a:cs typeface="+mj-cs"/>
              </a:rPr>
              <a:t>New results   2013   </a:t>
            </a:r>
            <a:endParaRPr lang="en-US" sz="32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582389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Capture d’écran 2013-08-11 à 14.44.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32936"/>
            <a:ext cx="5029200" cy="3340564"/>
          </a:xfrm>
          <a:prstGeom prst="rect">
            <a:avLst/>
          </a:prstGeom>
        </p:spPr>
      </p:pic>
      <p:pic>
        <p:nvPicPr>
          <p:cNvPr id="8" name="Image 7" descr="Capture d’écran 2013-08-11 à 14.46.0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39889"/>
            <a:ext cx="4324350" cy="2418111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59" y="3733800"/>
            <a:ext cx="162585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 9" descr="Capture d’écran 2013-08-11 à 14.47.5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8300" y="895724"/>
            <a:ext cx="3695700" cy="456527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6870700" y="4343400"/>
            <a:ext cx="1041400" cy="1905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2800" smtClean="0">
              <a:solidFill>
                <a:srgbClr val="66FFFF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7175500" y="3454400"/>
            <a:ext cx="520700" cy="1651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2800" smtClean="0">
              <a:solidFill>
                <a:srgbClr val="66FFFF"/>
              </a:solidFill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683500" y="3810000"/>
            <a:ext cx="457200" cy="152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2800" smtClean="0">
              <a:solidFill>
                <a:srgbClr val="66FFFF"/>
              </a:solidFill>
            </a:endParaRPr>
          </a:p>
        </p:txBody>
      </p:sp>
      <p:sp>
        <p:nvSpPr>
          <p:cNvPr id="12" name="Ellipse 11"/>
          <p:cNvSpPr/>
          <p:nvPr/>
        </p:nvSpPr>
        <p:spPr bwMode="auto">
          <a:xfrm>
            <a:off x="7010400" y="4483100"/>
            <a:ext cx="114300" cy="152400"/>
          </a:xfrm>
          <a:prstGeom prst="ellipse">
            <a:avLst/>
          </a:prstGeom>
          <a:solidFill>
            <a:srgbClr val="FF0F0C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2800" smtClean="0">
              <a:solidFill>
                <a:srgbClr val="66FFFF"/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64400" y="4365273"/>
            <a:ext cx="685800" cy="289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446797" y="5635740"/>
            <a:ext cx="4443203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First indication for strong CP violation in the lepton sector ?   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38697" y="111240"/>
            <a:ext cx="3757403" cy="58477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32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New results   2013   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582389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483966" y="1123050"/>
            <a:ext cx="6745637" cy="447253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2988860" y="2674958"/>
            <a:ext cx="1105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63773" y="2033516"/>
            <a:ext cx="4162568" cy="1173708"/>
          </a:xfrm>
          <a:prstGeom prst="rect">
            <a:avLst/>
          </a:prstGeom>
          <a:noFill/>
          <a:ln w="508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888" y="2276872"/>
            <a:ext cx="14566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skerville Old Face" pitchFamily="18" charset="0"/>
              </a:rPr>
              <a:t>CP phase δ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29197" y="212840"/>
            <a:ext cx="2817603" cy="58477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32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ea typeface="+mj-ea"/>
                <a:cs typeface="+mj-cs"/>
              </a:rPr>
              <a:t> Perspectives   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 bwMode="auto">
          <a:xfrm>
            <a:off x="6426200" y="3695700"/>
            <a:ext cx="520700" cy="1651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rgbClr val="66FFFF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908800" y="4000500"/>
            <a:ext cx="520700" cy="1651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rgbClr val="66FFFF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692900" y="4559300"/>
            <a:ext cx="520700" cy="1651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rgbClr val="66FFFF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275935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écran 2011-02-14 à 12.19.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2" y="292100"/>
            <a:ext cx="2027504" cy="329765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70635" y="946551"/>
            <a:ext cx="4828080" cy="4433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61200" y="3517900"/>
            <a:ext cx="571500" cy="35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98715" y="3517900"/>
            <a:ext cx="793494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33418" y="3998359"/>
            <a:ext cx="81726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Symbol"/>
              <a:buChar char="¨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Is CP violated “strongly” in neutrino oscillation  ?</a:t>
            </a:r>
          </a:p>
          <a:p>
            <a:pPr marL="342900" indent="-342900">
              <a:buFont typeface="Symbol"/>
              <a:buChar char="¨"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pPr marL="342900" indent="-342900">
              <a:buFont typeface="Symbol"/>
              <a:buChar char="¨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Is the source of the violation due to complex phase associated with 3 generations  ?</a:t>
            </a:r>
          </a:p>
          <a:p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sym typeface="Symbol"/>
            </a:endParaRPr>
          </a:p>
          <a:p>
            <a:pPr marL="342900" indent="-342900">
              <a:buFont typeface="Symbol"/>
              <a:buChar char="¨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Only 3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generations for leptons ?   Sterile neutrinos ?</a:t>
            </a:r>
          </a:p>
          <a:p>
            <a:pPr marL="342900" indent="-342900">
              <a:buFont typeface="Symbol"/>
              <a:buChar char="¨"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sym typeface="Symbol"/>
              </a:rPr>
              <a:t> 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Unitary triangle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and physics beyond the standard model 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145453" y="165100"/>
            <a:ext cx="6998547" cy="38862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24529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07975" y="821918"/>
            <a:ext cx="4204559" cy="3280182"/>
          </a:xfrm>
          <a:prstGeom prst="rect">
            <a:avLst/>
          </a:prstGeom>
        </p:spPr>
      </p:pic>
      <p:pic>
        <p:nvPicPr>
          <p:cNvPr id="9" name="Image 8" descr="Capture d’écran 2010-02-14 à 19.21.3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184" y="1425168"/>
            <a:ext cx="2547191" cy="1608752"/>
          </a:xfrm>
          <a:prstGeom prst="rect">
            <a:avLst/>
          </a:prstGeom>
          <a:effectLst>
            <a:outerShdw blurRad="50800" dist="114300" dir="180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204575" y="4788468"/>
            <a:ext cx="66153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Symbol"/>
              <a:buChar char="¨"/>
            </a:pP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High power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accelerator and huge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detector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needed</a:t>
            </a:r>
          </a:p>
          <a:p>
            <a:pPr marL="342900" indent="-342900">
              <a:buFont typeface="Symbol"/>
              <a:buChar char="¨"/>
            </a:pPr>
            <a:endParaRPr lang="en-US" sz="20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pPr marL="342900" indent="-342900">
              <a:buFont typeface="Symbol"/>
              <a:buChar char="¨"/>
            </a:pP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Asymmetry of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neutrino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and anti-neutrino induced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by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interaction in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matter is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large</a:t>
            </a:r>
            <a:endParaRPr lang="en-US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475574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irdeye-JPARC-SK-Kore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0147"/>
            <a:ext cx="10980738" cy="685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 flipH="1" flipV="1">
            <a:off x="4932363" y="2060575"/>
            <a:ext cx="1655762" cy="3384550"/>
          </a:xfrm>
          <a:prstGeom prst="line">
            <a:avLst/>
          </a:prstGeom>
          <a:noFill/>
          <a:ln w="603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93461" y="1435495"/>
            <a:ext cx="894664" cy="1064421"/>
          </a:xfrm>
          <a:prstGeom prst="rect">
            <a:avLst/>
          </a:prstGeom>
          <a:noFill/>
          <a:ln w="25400" cmpd="sng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0918" y="5615674"/>
            <a:ext cx="1548421" cy="1160438"/>
          </a:xfrm>
          <a:prstGeom prst="rect">
            <a:avLst/>
          </a:prstGeom>
          <a:noFill/>
          <a:ln w="25400" cmpd="sng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787226" y="3203207"/>
            <a:ext cx="1390133" cy="583943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HK_Schematic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637" t="14371" r="1637" b="16986"/>
          <a:stretch>
            <a:fillRect/>
          </a:stretch>
        </p:blipFill>
        <p:spPr bwMode="auto">
          <a:xfrm>
            <a:off x="2768490" y="1405316"/>
            <a:ext cx="2005734" cy="112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  <a:extLst/>
        </p:spPr>
      </p:pic>
      <p:pic>
        <p:nvPicPr>
          <p:cNvPr id="11" name="Picture 2" descr="C:\Users\sekiya\AppData\Roaming\Sylpheed\mimetmp\0000000a.logo-hyperk-20120605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198796" y="486395"/>
            <a:ext cx="1116513" cy="824792"/>
          </a:xfrm>
          <a:prstGeom prst="rect">
            <a:avLst/>
          </a:prstGeom>
          <a:solidFill>
            <a:schemeClr val="bg1"/>
          </a:solidFill>
          <a:extLst/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56068473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44627" y="1600199"/>
            <a:ext cx="8692706" cy="3724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à coins arrondis 8"/>
          <p:cNvSpPr/>
          <p:nvPr/>
        </p:nvSpPr>
        <p:spPr bwMode="auto">
          <a:xfrm>
            <a:off x="1712020" y="1559858"/>
            <a:ext cx="2456569" cy="524436"/>
          </a:xfrm>
          <a:prstGeom prst="round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310530" y="527204"/>
            <a:ext cx="33490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Measurement</a:t>
            </a:r>
            <a:r>
              <a:rPr lang="fr-FR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of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sym typeface="Symbol"/>
              </a:rPr>
              <a:t>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sym typeface="Symbol"/>
              </a:rPr>
              <a:t>13</a:t>
            </a:r>
            <a:endParaRPr lang="en-US" sz="2400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4" name="Rectangle à coins arrondis 3"/>
          <p:cNvSpPr/>
          <p:nvPr/>
        </p:nvSpPr>
        <p:spPr bwMode="auto">
          <a:xfrm>
            <a:off x="6368373" y="5132717"/>
            <a:ext cx="3137936" cy="1837426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6" name="Picture 11" descr="C:\Users\sekiya\gakkai\ICHEP2012\equations\img4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967512" y="5277832"/>
            <a:ext cx="1443244" cy="708502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784851" y="6146321"/>
            <a:ext cx="2304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C=</a:t>
            </a:r>
            <a:r>
              <a:rPr lang="en-US" sz="2400" dirty="0" err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cos</a:t>
            </a: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   S=sin</a:t>
            </a:r>
            <a:endParaRPr lang="en-US" sz="24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750661" y="320468"/>
            <a:ext cx="1970439" cy="966393"/>
          </a:xfrm>
          <a:prstGeom prst="rect">
            <a:avLst/>
          </a:prstGeom>
        </p:spPr>
      </p:pic>
      <p:pic>
        <p:nvPicPr>
          <p:cNvPr id="11" name="Picture 2" descr="C:\Users\sekiya\AppData\Roaming\Sylpheed\mimetmp\0000000a.logo-hyperk-20120605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77796" y="2658095"/>
            <a:ext cx="1116513" cy="824792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13" name="Rectangle à coins arrondis 12"/>
          <p:cNvSpPr/>
          <p:nvPr/>
        </p:nvSpPr>
        <p:spPr bwMode="auto">
          <a:xfrm>
            <a:off x="1648520" y="2766358"/>
            <a:ext cx="5907980" cy="524436"/>
          </a:xfrm>
          <a:prstGeom prst="roundRect">
            <a:avLst/>
          </a:prstGeom>
          <a:noFill/>
          <a:ln w="34925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42214290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2886" y="129159"/>
            <a:ext cx="4434566" cy="326639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545086" y="121644"/>
            <a:ext cx="4711058" cy="333318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16300" y="3343356"/>
            <a:ext cx="4940747" cy="3264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sekiya\AppData\Roaming\Sylpheed\mimetmp\0000000a.logo-hyperk-20120605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976796" y="3127995"/>
            <a:ext cx="1116513" cy="824792"/>
          </a:xfrm>
          <a:prstGeom prst="rect">
            <a:avLst/>
          </a:prstGeom>
          <a:solidFill>
            <a:schemeClr val="bg1"/>
          </a:solidFill>
          <a:extLst/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45790651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9400" y="72300"/>
            <a:ext cx="8851900" cy="52322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r="5400000" sy="-100000" algn="bl" rotWithShape="0"/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Arial Black"/>
              </a:rPr>
              <a:t>New </a:t>
            </a:r>
            <a:r>
              <a:rPr lang="en-US" sz="2800" dirty="0">
                <a:solidFill>
                  <a:srgbClr val="0070C0"/>
                </a:solidFill>
                <a:latin typeface="Arial Black"/>
              </a:rPr>
              <a:t>results</a:t>
            </a:r>
            <a:r>
              <a:rPr lang="en-US" sz="2800" dirty="0" smtClean="0">
                <a:solidFill>
                  <a:srgbClr val="0070C0"/>
                </a:solidFill>
                <a:latin typeface="Arial Black"/>
              </a:rPr>
              <a:t> on neutrino oscillations 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Image 3" descr="Pres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6" y="1224736"/>
            <a:ext cx="6261894" cy="513796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30200" y="941195"/>
            <a:ext cx="5409042" cy="707886"/>
          </a:xfrm>
          <a:prstGeom prst="rect">
            <a:avLst/>
          </a:prstGeom>
          <a:effectLst>
            <a:outerShdw blurRad="50800" dist="139700" dir="8100000" algn="tr" rotWithShape="0">
              <a:prstClr val="black">
                <a:alpha val="56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F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Merci beaucoup Joe ! </a:t>
            </a:r>
            <a:endParaRPr lang="en-US" sz="4000" dirty="0">
              <a:solidFill>
                <a:srgbClr val="FF0F0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pic>
        <p:nvPicPr>
          <p:cNvPr id="4" name="Image 3" descr="Nato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307122" y="2118092"/>
            <a:ext cx="4518878" cy="3952507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5" name="Image 4" descr="A&amp;M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6664324" y="341769"/>
            <a:ext cx="2022476" cy="2483411"/>
          </a:xfrm>
          <a:prstGeom prst="rect">
            <a:avLst/>
          </a:prstGeom>
          <a:effectLst>
            <a:outerShdw blurRad="368300" dist="165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 descr="sna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5192712" y="3465510"/>
            <a:ext cx="3735388" cy="2847975"/>
          </a:xfrm>
          <a:prstGeom prst="rect">
            <a:avLst/>
          </a:prstGeom>
          <a:effectLst>
            <a:glow rad="101600">
              <a:schemeClr val="bg1">
                <a:lumMod val="50000"/>
                <a:alpha val="75000"/>
              </a:schemeClr>
            </a:glow>
          </a:effec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619360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iggs-gluon"/>
          <p:cNvPicPr>
            <a:picLocks noChangeAspect="1" noChangeArrowheads="1"/>
          </p:cNvPicPr>
          <p:nvPr/>
        </p:nvPicPr>
        <p:blipFill>
          <a:blip r:embed="rId3" cstate="print">
            <a:lum bright="8000"/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67772"/>
            <a:ext cx="5363568" cy="507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1585726" y="5874516"/>
            <a:ext cx="1433519" cy="48881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sz="2800" dirty="0" smtClean="0">
              <a:solidFill>
                <a:prstClr val="black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66674" y="5629439"/>
            <a:ext cx="1526321" cy="24507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sz="2800" dirty="0" smtClean="0">
              <a:solidFill>
                <a:prstClr val="black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74683" y="5759328"/>
            <a:ext cx="2510305" cy="23037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sz="2800" dirty="0" smtClean="0">
              <a:solidFill>
                <a:prstClr val="black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9009" y="1395015"/>
            <a:ext cx="389525" cy="538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191076" y="165858"/>
            <a:ext cx="7373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effectLst>
                  <a:reflection stA="50000" endPos="75000" dist="38100" dir="5400000" sy="-100000" algn="bl" rotWithShape="0"/>
                </a:effectLst>
                <a:latin typeface="Comic Sans MS Bold"/>
                <a:cs typeface="Comic Sans MS Bold"/>
              </a:rPr>
              <a:t>The Standard Model of Particle Physics</a:t>
            </a:r>
            <a:endParaRPr lang="en-US" sz="2800" b="1" dirty="0">
              <a:solidFill>
                <a:srgbClr val="0070C0"/>
              </a:solidFill>
              <a:effectLst>
                <a:reflection stA="50000" endPos="75000" dist="38100" dir="5400000" sy="-100000" algn="bl" rotWithShape="0"/>
              </a:effectLst>
              <a:latin typeface="Comic Sans MS Bold"/>
              <a:cs typeface="Comic Sans MS Bold"/>
            </a:endParaRPr>
          </a:p>
        </p:txBody>
      </p:sp>
      <p:pic>
        <p:nvPicPr>
          <p:cNvPr id="16" name="Image 15" descr="Capture d’écran 2011-02-15 à 14.31.2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4199" y="3509699"/>
            <a:ext cx="3518057" cy="131379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665476" y="1065139"/>
            <a:ext cx="57903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fr-F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  <a:cs typeface="Baskerville Old Face"/>
              </a:rPr>
              <a:t>26  free </a:t>
            </a:r>
            <a:r>
              <a:rPr kumimoji="1"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  <a:cs typeface="Baskerville Old Face"/>
              </a:rPr>
              <a:t>parameters  including  </a:t>
            </a:r>
            <a:r>
              <a:rPr kumimoji="1" lang="en-US" sz="2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itchFamily="18" charset="0"/>
                <a:cs typeface="Baskerville Old Face"/>
              </a:rPr>
              <a:t>8  for neutrinos</a:t>
            </a:r>
            <a:endParaRPr lang="en-US" sz="2000" b="1" u="sng" dirty="0">
              <a:solidFill>
                <a:srgbClr val="FF0000"/>
              </a:solidFill>
              <a:latin typeface="Century" pitchFamily="18" charset="0"/>
              <a:cs typeface="Baskerville Old Face"/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5419134" y="3583826"/>
            <a:ext cx="3482830" cy="125748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1409" y="1547415"/>
            <a:ext cx="389525" cy="386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4939" y="2600843"/>
            <a:ext cx="4016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6593" y="4136376"/>
            <a:ext cx="4016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Image 17" descr="Capture d’écran 2011-02-19 à 19.23.1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2005" y="1928988"/>
            <a:ext cx="3039959" cy="465637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7957155" y="1925262"/>
            <a:ext cx="1051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electron</a:t>
            </a: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5591123" y="5848330"/>
            <a:ext cx="1191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neutrino</a:t>
            </a: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127143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8089" y="117437"/>
            <a:ext cx="3367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76200" dir="19680000">
                    <a:srgbClr val="000000">
                      <a:alpha val="43000"/>
                    </a:srgbClr>
                  </a:outerShdw>
                  <a:reflection stA="50000" endPos="75000" dist="50800" dir="5400000" sy="-100000" algn="bl" rotWithShape="0"/>
                </a:effectLst>
                <a:latin typeface="Arial Black"/>
                <a:cs typeface="Arial Black"/>
              </a:rPr>
              <a:t>The Mixing Matrix</a:t>
            </a:r>
            <a:endParaRPr lang="en-US" sz="2400" b="1" dirty="0">
              <a:solidFill>
                <a:srgbClr val="0070C0"/>
              </a:solidFill>
              <a:effectLst>
                <a:outerShdw blurRad="50800" dist="76200" dir="19680000">
                  <a:srgbClr val="000000">
                    <a:alpha val="43000"/>
                  </a:srgbClr>
                </a:outerShdw>
                <a:reflection stA="50000" endPos="75000" dist="50800" dir="5400000" sy="-100000" algn="bl" rotWithShape="0"/>
              </a:effectLst>
              <a:latin typeface="Arial Black"/>
              <a:cs typeface="Arial 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84364" y="633305"/>
            <a:ext cx="2476958" cy="16724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</a:endParaRPr>
          </a:p>
        </p:txBody>
      </p:sp>
      <p:grpSp>
        <p:nvGrpSpPr>
          <p:cNvPr id="12" name="Grouper 11"/>
          <p:cNvGrpSpPr/>
          <p:nvPr/>
        </p:nvGrpSpPr>
        <p:grpSpPr>
          <a:xfrm>
            <a:off x="3191731" y="4691703"/>
            <a:ext cx="5136242" cy="1550447"/>
            <a:chOff x="3137051" y="5101373"/>
            <a:chExt cx="5136242" cy="1550447"/>
          </a:xfrm>
        </p:grpSpPr>
        <p:pic>
          <p:nvPicPr>
            <p:cNvPr id="10" name="Image 9" descr="Capture d’écran 2011-02-14 à 20.49.04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37051" y="5101373"/>
              <a:ext cx="2219219" cy="155044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564846" y="5432328"/>
              <a:ext cx="1708447" cy="10703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prstClr val="white"/>
                </a:solidFill>
              </a:endParaRPr>
            </a:p>
          </p:txBody>
        </p:sp>
      </p:grpSp>
      <p:sp>
        <p:nvSpPr>
          <p:cNvPr id="23" name="Virage 22"/>
          <p:cNvSpPr/>
          <p:nvPr/>
        </p:nvSpPr>
        <p:spPr>
          <a:xfrm rot="5400000" flipV="1">
            <a:off x="1550207" y="1241667"/>
            <a:ext cx="560313" cy="94629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789188" y="2581277"/>
            <a:ext cx="1526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c = </a:t>
            </a:r>
            <a:r>
              <a:rPr lang="en-US" sz="1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cos</a:t>
            </a:r>
            <a:r>
              <a:rPr lang="en-US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  s = sin </a:t>
            </a:r>
            <a:endParaRPr lang="en-US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769727" y="134551"/>
            <a:ext cx="2293066" cy="182872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096149" y="6251439"/>
            <a:ext cx="5132728" cy="517586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768345" y="938149"/>
            <a:ext cx="3116019" cy="145262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56494" y="2864587"/>
            <a:ext cx="7471479" cy="1374037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706366" y="4407252"/>
            <a:ext cx="5201406" cy="1668421"/>
            <a:chOff x="856494" y="4407252"/>
            <a:chExt cx="5201406" cy="1668421"/>
          </a:xfrm>
        </p:grpSpPr>
        <p:pic>
          <p:nvPicPr>
            <p:cNvPr id="26" name="Image 25" descr="Capture d’écran 2011-02-17 à 21.36.50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46001" y="4644136"/>
              <a:ext cx="3811899" cy="1329404"/>
            </a:xfrm>
            <a:prstGeom prst="rect">
              <a:avLst/>
            </a:prstGeom>
          </p:spPr>
        </p:pic>
        <p:sp>
          <p:nvSpPr>
            <p:cNvPr id="15" name="Flèche courbée vers la droite 14"/>
            <p:cNvSpPr/>
            <p:nvPr/>
          </p:nvSpPr>
          <p:spPr>
            <a:xfrm>
              <a:off x="856494" y="4407252"/>
              <a:ext cx="590949" cy="1496405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prstClr val="black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667506" y="4922059"/>
              <a:ext cx="300226" cy="253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prstClr val="white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871029" y="5401405"/>
              <a:ext cx="300226" cy="253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prstClr val="white"/>
                </a:solidFill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4691112" y="4733436"/>
              <a:ext cx="4652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 smtClean="0">
                  <a:solidFill>
                    <a:srgbClr val="0000FF"/>
                  </a:solidFill>
                  <a:latin typeface="Arial"/>
                  <a:cs typeface="Arial"/>
                </a:rPr>
                <a:t>?</a:t>
              </a:r>
              <a:endParaRPr lang="fr-FR" sz="2400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  <p:pic>
          <p:nvPicPr>
            <p:cNvPr id="24" name="Image 23" descr="Capture d’écran 2011-02-15 à 14.36.34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73250" y="4604636"/>
              <a:ext cx="2309403" cy="1471037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2844800" y="5227142"/>
              <a:ext cx="241300" cy="444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844800" y="5022658"/>
              <a:ext cx="241300" cy="286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2804719" y="5105213"/>
              <a:ext cx="4023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 smtClean="0">
                  <a:solidFill>
                    <a:prstClr val="black"/>
                  </a:solidFill>
                </a:rPr>
                <a:t>≈</a:t>
              </a:r>
              <a:endParaRPr lang="fr-FR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6004993" y="4596748"/>
            <a:ext cx="3057800" cy="1446550"/>
          </a:xfrm>
          <a:prstGeom prst="rect">
            <a:avLst/>
          </a:prstGeom>
          <a:effectLst>
            <a:outerShdw blurRad="190500" dist="2032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0000FF"/>
                </a:solidFill>
                <a:latin typeface="Century" pitchFamily="18" charset="0"/>
                <a:cs typeface="Baskerville Old Face"/>
              </a:rPr>
              <a:t>The last mixing angle  </a:t>
            </a:r>
            <a:r>
              <a:rPr lang="fr-FR" sz="2000" b="1" dirty="0" smtClean="0">
                <a:solidFill>
                  <a:srgbClr val="0000FF"/>
                </a:solidFill>
                <a:latin typeface="Century" pitchFamily="18" charset="0"/>
                <a:cs typeface="Baskerville Old Face"/>
                <a:sym typeface="Symbol"/>
              </a:rPr>
              <a:t></a:t>
            </a:r>
            <a:r>
              <a:rPr lang="fr-FR" sz="1600" b="1" baseline="-25000" dirty="0" smtClean="0">
                <a:solidFill>
                  <a:srgbClr val="0000FF"/>
                </a:solidFill>
                <a:latin typeface="Century" pitchFamily="18" charset="0"/>
                <a:cs typeface="Baskerville Old Face"/>
                <a:sym typeface="Symbol"/>
              </a:rPr>
              <a:t>13 </a:t>
            </a:r>
            <a:r>
              <a:rPr lang="fr-FR" sz="1600" b="1" baseline="-25000" dirty="0" smtClean="0">
                <a:solidFill>
                  <a:srgbClr val="0000FF"/>
                </a:solidFill>
                <a:latin typeface="Century" pitchFamily="18" charset="0"/>
                <a:cs typeface="Baskerville Old Face"/>
              </a:rPr>
              <a:t> </a:t>
            </a:r>
            <a:r>
              <a:rPr lang="fr-FR" sz="1600" b="1" dirty="0" err="1" smtClean="0">
                <a:solidFill>
                  <a:srgbClr val="0000FF"/>
                </a:solidFill>
                <a:latin typeface="Century" pitchFamily="18" charset="0"/>
                <a:cs typeface="Baskerville Old Face"/>
              </a:rPr>
              <a:t>was</a:t>
            </a:r>
            <a:r>
              <a:rPr lang="fr-FR" sz="1600" b="1" dirty="0" smtClean="0">
                <a:solidFill>
                  <a:srgbClr val="0000FF"/>
                </a:solidFill>
                <a:latin typeface="Century" pitchFamily="18" charset="0"/>
                <a:cs typeface="Baskerville Old Face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latin typeface="Century" pitchFamily="18" charset="0"/>
                <a:cs typeface="Baskerville Old Face"/>
              </a:rPr>
              <a:t>missing </a:t>
            </a:r>
            <a:r>
              <a:rPr lang="en-US" b="1" dirty="0" smtClean="0">
                <a:solidFill>
                  <a:srgbClr val="FF0000"/>
                </a:solidFill>
                <a:latin typeface="Century" pitchFamily="18" charset="0"/>
                <a:cs typeface="Baskerville Old Face"/>
              </a:rPr>
              <a:t>before 2012</a:t>
            </a:r>
          </a:p>
          <a:p>
            <a:pPr algn="ctr"/>
            <a:endParaRPr lang="fr-FR" sz="1600" b="1" dirty="0" smtClean="0">
              <a:solidFill>
                <a:srgbClr val="0000FF"/>
              </a:solidFill>
              <a:latin typeface="Century" pitchFamily="18" charset="0"/>
              <a:ea typeface="Wingdings"/>
              <a:cs typeface="Baskerville Old Face"/>
            </a:endParaRPr>
          </a:p>
          <a:p>
            <a:pPr algn="ctr"/>
            <a:r>
              <a:rPr lang="fr-FR" sz="1600" b="1" dirty="0" smtClean="0">
                <a:solidFill>
                  <a:srgbClr val="0000FF"/>
                </a:solidFill>
                <a:latin typeface="Century" pitchFamily="18" charset="0"/>
                <a:ea typeface="Wingdings"/>
                <a:cs typeface="Baskerville Old Face"/>
              </a:rPr>
              <a:t>T</a:t>
            </a:r>
            <a:r>
              <a:rPr lang="fr-FR" sz="1600" b="1" dirty="0" smtClean="0">
                <a:solidFill>
                  <a:srgbClr val="0000FF"/>
                </a:solidFill>
                <a:latin typeface="Century" pitchFamily="18" charset="0"/>
                <a:cs typeface="Baskerville Old Face"/>
              </a:rPr>
              <a:t>he </a:t>
            </a:r>
            <a:r>
              <a:rPr lang="en-US" sz="1600" b="1" u="sng" dirty="0" smtClean="0">
                <a:solidFill>
                  <a:srgbClr val="0000FF"/>
                </a:solidFill>
                <a:latin typeface="Century" pitchFamily="18" charset="0"/>
                <a:cs typeface="Baskerville Old Face"/>
              </a:rPr>
              <a:t>complex</a:t>
            </a:r>
            <a:r>
              <a:rPr lang="fr-FR" sz="1600" b="1" u="sng" dirty="0" smtClean="0">
                <a:solidFill>
                  <a:srgbClr val="0000FF"/>
                </a:solidFill>
                <a:latin typeface="Century" pitchFamily="18" charset="0"/>
                <a:cs typeface="Baskerville Old Face"/>
              </a:rPr>
              <a:t> phase  </a:t>
            </a:r>
            <a:r>
              <a:rPr lang="fr-FR" b="1" u="sng" dirty="0" smtClean="0">
                <a:solidFill>
                  <a:srgbClr val="0000FF"/>
                </a:solidFill>
                <a:latin typeface="Century" pitchFamily="18" charset="0"/>
                <a:cs typeface="Baskerville Old Face"/>
              </a:rPr>
              <a:t>δ </a:t>
            </a:r>
            <a:r>
              <a:rPr lang="fr-FR" sz="1600" b="1" u="sng" dirty="0" smtClean="0">
                <a:solidFill>
                  <a:srgbClr val="0000FF"/>
                </a:solidFill>
                <a:latin typeface="Century" pitchFamily="18" charset="0"/>
                <a:cs typeface="Baskerville Old Face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latin typeface="Century" pitchFamily="18" charset="0"/>
                <a:cs typeface="Baskerville Old Face"/>
              </a:rPr>
              <a:t>is still </a:t>
            </a:r>
            <a:r>
              <a:rPr lang="en-US" sz="1600" b="1" dirty="0" err="1" smtClean="0">
                <a:solidFill>
                  <a:srgbClr val="0000FF"/>
                </a:solidFill>
                <a:latin typeface="Century" pitchFamily="18" charset="0"/>
                <a:cs typeface="Baskerville Old Face"/>
              </a:rPr>
              <a:t>unknow</a:t>
            </a:r>
            <a:r>
              <a:rPr lang="en-US" sz="1600" b="1" dirty="0" smtClean="0">
                <a:solidFill>
                  <a:srgbClr val="0000FF"/>
                </a:solidFill>
                <a:latin typeface="Century" pitchFamily="18" charset="0"/>
                <a:cs typeface="Baskerville Old Face"/>
              </a:rPr>
              <a:t> </a:t>
            </a:r>
            <a:endParaRPr lang="en-US" sz="1600" b="1" dirty="0">
              <a:solidFill>
                <a:srgbClr val="0000FF"/>
              </a:solidFill>
              <a:latin typeface="Century" pitchFamily="18" charset="0"/>
              <a:cs typeface="Baskerville Old Face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69150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r 10"/>
          <p:cNvGrpSpPr/>
          <p:nvPr/>
        </p:nvGrpSpPr>
        <p:grpSpPr>
          <a:xfrm>
            <a:off x="673328" y="847875"/>
            <a:ext cx="6667677" cy="4731320"/>
            <a:chOff x="165328" y="1508275"/>
            <a:chExt cx="6667677" cy="4731320"/>
          </a:xfrm>
        </p:grpSpPr>
        <p:pic>
          <p:nvPicPr>
            <p:cNvPr id="3" name="Picture 10" descr="cern1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72349" y="2885750"/>
              <a:ext cx="1746969" cy="1851838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" name="Picture 11" descr="bugey_vu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32279" y="2994790"/>
              <a:ext cx="1800225" cy="1549304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5" name="Picture 12" descr="sna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9399" y="2994790"/>
              <a:ext cx="1788284" cy="164754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2416717" y="4724103"/>
              <a:ext cx="2066068" cy="1515492"/>
            </a:xfrm>
            <a:prstGeom prst="rect">
              <a:avLst/>
            </a:prstGeom>
            <a:ln w="34925">
              <a:solidFill>
                <a:schemeClr val="tx1"/>
              </a:solidFill>
            </a:ln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14:imgLayer r:embed="rId7"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165328" y="1508275"/>
              <a:ext cx="6667677" cy="1290854"/>
            </a:xfrm>
            <a:prstGeom prst="rect">
              <a:avLst/>
            </a:prstGeom>
          </p:spPr>
        </p:pic>
      </p:grpSp>
      <p:sp>
        <p:nvSpPr>
          <p:cNvPr id="12" name="ZoneTexte 11"/>
          <p:cNvSpPr txBox="1"/>
          <p:nvPr/>
        </p:nvSpPr>
        <p:spPr>
          <a:xfrm>
            <a:off x="1816328" y="106822"/>
            <a:ext cx="5657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Measurements of the matrix elements</a:t>
            </a:r>
            <a:endParaRPr lang="en-US" sz="2400" b="1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" y="6055380"/>
            <a:ext cx="2592598" cy="523220"/>
          </a:xfrm>
          <a:prstGeom prst="rect">
            <a:avLst/>
          </a:prstGeom>
          <a:gradFill rotWithShape="1">
            <a:gsLst>
              <a:gs pos="0">
                <a:srgbClr val="000000">
                  <a:tint val="50000"/>
                  <a:satMod val="300000"/>
                </a:srgbClr>
              </a:gs>
              <a:gs pos="35000">
                <a:srgbClr val="000000">
                  <a:tint val="37000"/>
                  <a:satMod val="300000"/>
                </a:srgbClr>
              </a:gs>
              <a:gs pos="100000">
                <a:srgbClr val="0000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</a:ln>
          <a:effectLst>
            <a:outerShdw blurRad="127000" dist="177800" dir="18900000" algn="bl" rotWithShape="0">
              <a:prstClr val="black">
                <a:alpha val="52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sz="28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θ</a:t>
            </a:r>
            <a:r>
              <a:rPr lang="el-GR" sz="2400" b="1" kern="0" baseline="-25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1</a:t>
            </a:r>
            <a:r>
              <a:rPr lang="fr-FR" sz="2400" b="1" kern="0" baseline="-25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2</a:t>
            </a:r>
            <a:r>
              <a:rPr lang="el-GR" sz="12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</a:t>
            </a:r>
            <a:r>
              <a:rPr lang="fr-FR" sz="12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</a:t>
            </a:r>
            <a:r>
              <a:rPr lang="el-GR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=</a:t>
            </a:r>
            <a:r>
              <a:rPr lang="el-GR" sz="16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</a:t>
            </a:r>
            <a:r>
              <a:rPr lang="fr-FR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</a:t>
            </a:r>
            <a:r>
              <a:rPr lang="fr-FR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33.6</a:t>
            </a:r>
            <a:r>
              <a:rPr lang="el-GR" sz="2800" kern="0" baseline="4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◦</a:t>
            </a:r>
            <a:r>
              <a:rPr lang="el-GR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</a:t>
            </a:r>
            <a:r>
              <a:rPr lang="el-GR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± </a:t>
            </a:r>
            <a:r>
              <a:rPr lang="fr-FR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1</a:t>
            </a:r>
            <a:r>
              <a:rPr lang="el-GR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.</a:t>
            </a:r>
            <a:r>
              <a:rPr lang="fr-FR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0</a:t>
            </a:r>
            <a:r>
              <a:rPr lang="el-GR" sz="2800" kern="0" baseline="4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◦</a:t>
            </a:r>
            <a:endParaRPr lang="fr-FR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29003" y="6089853"/>
            <a:ext cx="2376698" cy="523220"/>
          </a:xfrm>
          <a:prstGeom prst="rect">
            <a:avLst/>
          </a:prstGeom>
          <a:gradFill rotWithShape="1">
            <a:gsLst>
              <a:gs pos="0">
                <a:srgbClr val="000000">
                  <a:tint val="50000"/>
                  <a:satMod val="300000"/>
                </a:srgbClr>
              </a:gs>
              <a:gs pos="35000">
                <a:srgbClr val="000000">
                  <a:tint val="37000"/>
                  <a:satMod val="300000"/>
                </a:srgbClr>
              </a:gs>
              <a:gs pos="100000">
                <a:srgbClr val="0000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</a:ln>
          <a:effectLst>
            <a:outerShdw blurRad="127000" dist="177800" dir="18900000" algn="bl" rotWithShape="0">
              <a:prstClr val="black">
                <a:alpha val="52000"/>
              </a:prstClr>
            </a:outerShdw>
          </a:effectLst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l-GR" sz="28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θ</a:t>
            </a:r>
            <a:r>
              <a:rPr lang="fr-FR" sz="2400" b="1" kern="0" baseline="-25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2</a:t>
            </a:r>
            <a:r>
              <a:rPr lang="el-GR" sz="2400" b="1" kern="0" baseline="-25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3</a:t>
            </a:r>
            <a:r>
              <a:rPr lang="el-GR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</a:t>
            </a:r>
            <a:r>
              <a:rPr lang="el-GR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= </a:t>
            </a:r>
            <a:r>
              <a:rPr lang="fr-FR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</a:t>
            </a:r>
            <a:r>
              <a:rPr lang="fr-FR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45</a:t>
            </a:r>
            <a:r>
              <a:rPr lang="el-GR" sz="2800" kern="0" baseline="4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◦</a:t>
            </a:r>
            <a:r>
              <a:rPr lang="el-GR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</a:t>
            </a:r>
            <a:r>
              <a:rPr lang="el-GR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± </a:t>
            </a:r>
            <a:r>
              <a:rPr lang="fr-FR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6</a:t>
            </a:r>
            <a:r>
              <a:rPr lang="el-GR" sz="2800" kern="0" baseline="4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◦</a:t>
            </a:r>
            <a:endParaRPr lang="fr-FR" sz="2800" kern="0" baseline="420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cxnSp>
        <p:nvCxnSpPr>
          <p:cNvPr id="15" name="Connecteur droit avec flèche 14"/>
          <p:cNvCxnSpPr/>
          <p:nvPr/>
        </p:nvCxnSpPr>
        <p:spPr bwMode="auto">
          <a:xfrm rot="5400000">
            <a:off x="635000" y="4800600"/>
            <a:ext cx="1625600" cy="406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Connecteur droit avec flèche 16"/>
          <p:cNvCxnSpPr/>
          <p:nvPr/>
        </p:nvCxnSpPr>
        <p:spPr bwMode="auto">
          <a:xfrm rot="16200000" flipH="1">
            <a:off x="5645150" y="4933950"/>
            <a:ext cx="1574800" cy="3175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55077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à coins arrondis 18"/>
          <p:cNvSpPr/>
          <p:nvPr/>
        </p:nvSpPr>
        <p:spPr>
          <a:xfrm>
            <a:off x="109080" y="5239736"/>
            <a:ext cx="2664601" cy="94636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9324" y="5307712"/>
            <a:ext cx="26260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ＭＳ Ｐゴシック"/>
                <a:cs typeface="ＭＳ Ｐゴシック"/>
              </a:rPr>
              <a:t>CP violation 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ＭＳ Ｐゴシック"/>
                <a:cs typeface="ＭＳ Ｐゴシック"/>
              </a:rPr>
              <a:t>δ</a:t>
            </a:r>
            <a:r>
              <a:rPr lang="en-US" sz="4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ＭＳ Ｐゴシック"/>
                <a:cs typeface="ＭＳ Ｐゴシック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ＭＳ Ｐゴシック"/>
                <a:cs typeface="ＭＳ Ｐゴシック"/>
                <a:sym typeface="Symbol"/>
              </a:rPr>
              <a:t></a:t>
            </a: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ＭＳ Ｐゴシック"/>
                <a:cs typeface="ＭＳ Ｐゴシック"/>
              </a:rPr>
              <a:t> 0 </a:t>
            </a:r>
            <a:endParaRPr lang="fr-FR" dirty="0">
              <a:solidFill>
                <a:prstClr val="black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317521" y="51677"/>
            <a:ext cx="1428921" cy="1139564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6454" y="100185"/>
            <a:ext cx="3082685" cy="345862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7"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143500" y="4724400"/>
            <a:ext cx="4000500" cy="19065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1475" y="402840"/>
            <a:ext cx="316589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333333"/>
                </a:solidFill>
                <a:latin typeface="Century" pitchFamily="18" charset="0"/>
              </a:rPr>
              <a:t>"</a:t>
            </a:r>
            <a:r>
              <a:rPr lang="en-US" sz="1100" i="1" dirty="0">
                <a:solidFill>
                  <a:srgbClr val="333333"/>
                </a:solidFill>
                <a:latin typeface="Century" pitchFamily="18" charset="0"/>
              </a:rPr>
              <a:t>for the discovery of the origin of the broken symmetry which predicts the existence of at least three families of quarks in nature"</a:t>
            </a:r>
            <a:r>
              <a:rPr lang="en-US" sz="1100" dirty="0">
                <a:solidFill>
                  <a:srgbClr val="333333"/>
                </a:solidFill>
                <a:latin typeface="Century" pitchFamily="18" charset="0"/>
              </a:rPr>
              <a:t>.</a:t>
            </a:r>
          </a:p>
        </p:txBody>
      </p:sp>
      <p:cxnSp>
        <p:nvCxnSpPr>
          <p:cNvPr id="18" name="Connecteur droit 17"/>
          <p:cNvCxnSpPr/>
          <p:nvPr/>
        </p:nvCxnSpPr>
        <p:spPr>
          <a:xfrm>
            <a:off x="799551" y="437421"/>
            <a:ext cx="184285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Capture d’écran 2011-02-14 à 12.19.2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9745" y="2202540"/>
            <a:ext cx="1322258" cy="1672014"/>
          </a:xfrm>
          <a:prstGeom prst="rect">
            <a:avLst/>
          </a:prstGeom>
        </p:spPr>
      </p:pic>
      <p:sp>
        <p:nvSpPr>
          <p:cNvPr id="12" name="Accolades 11"/>
          <p:cNvSpPr/>
          <p:nvPr/>
        </p:nvSpPr>
        <p:spPr>
          <a:xfrm>
            <a:off x="1458097" y="1482150"/>
            <a:ext cx="1245838" cy="2911601"/>
          </a:xfrm>
          <a:prstGeom prst="brace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black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652657" y="882320"/>
            <a:ext cx="2878755" cy="10979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46326" y="1299811"/>
            <a:ext cx="914400" cy="3418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59870" y="2605983"/>
            <a:ext cx="40927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 Dingbats"/>
                <a:ea typeface="ＭＳ Ｐゴシック"/>
                <a:cs typeface="ＭＳ Ｐゴシック"/>
                <a:sym typeface="Symbol"/>
              </a:rPr>
              <a:t></a:t>
            </a: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ＭＳ Ｐゴシック"/>
                <a:cs typeface="ＭＳ Ｐゴシック"/>
              </a:rPr>
              <a:t>   3  generations of particles     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74083" y="4017094"/>
            <a:ext cx="74284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 Dingbats"/>
                <a:ea typeface="ＭＳ Ｐゴシック"/>
                <a:cs typeface="ＭＳ Ｐゴシック"/>
                <a:sym typeface="Symbol"/>
              </a:rPr>
              <a:t></a:t>
            </a: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ＭＳ Ｐゴシック"/>
                <a:cs typeface="ＭＳ Ｐゴシック"/>
              </a:rPr>
              <a:t>   3  mixing angles,  all different from zero.         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70917" y="1231728"/>
            <a:ext cx="43861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 Dingbats"/>
                <a:ea typeface="ＭＳ Ｐゴシック"/>
                <a:cs typeface="ＭＳ Ｐゴシック"/>
                <a:sym typeface="Symbol"/>
              </a:rPr>
              <a:t></a:t>
            </a: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ＭＳ Ｐゴシック"/>
                <a:cs typeface="ＭＳ Ｐゴシック"/>
              </a:rPr>
              <a:t>   masse states  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ＭＳ Ｐゴシック"/>
                <a:cs typeface="ＭＳ Ｐゴシック"/>
                <a:sym typeface="Symbol"/>
              </a:rPr>
              <a:t>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ＭＳ Ｐゴシック"/>
                <a:cs typeface="ＭＳ Ｐゴシック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ea typeface="ＭＳ Ｐゴシック"/>
                <a:cs typeface="ＭＳ Ｐゴシック"/>
              </a:rPr>
              <a:t> flavor states     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5682" y="2718208"/>
            <a:ext cx="290781" cy="465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0" descr="snap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49061" y="4469140"/>
            <a:ext cx="2396039" cy="247776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7" name="Flèche angle droit à deux pointes 6"/>
          <p:cNvSpPr/>
          <p:nvPr/>
        </p:nvSpPr>
        <p:spPr>
          <a:xfrm rot="10800000">
            <a:off x="620040" y="2758719"/>
            <a:ext cx="714461" cy="2152276"/>
          </a:xfrm>
          <a:prstGeom prst="leftUpArrow">
            <a:avLst/>
          </a:prstGeom>
          <a:solidFill>
            <a:srgbClr val="0066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970577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3-08-10 à 17.35.4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0" y="355600"/>
            <a:ext cx="8950460" cy="6286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3200" y="533400"/>
            <a:ext cx="8864600" cy="317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66700" y="72066"/>
            <a:ext cx="8801100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World (new) </a:t>
            </a:r>
            <a:r>
              <a:rPr lang="fr-FR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baseline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oscillation </a:t>
            </a:r>
            <a:r>
              <a:rPr lang="fr-FR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experiments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</a:t>
            </a:r>
            <a:r>
              <a:rPr lang="fr-FR" sz="3200" dirty="0" smtClean="0">
                <a:latin typeface="Calibri"/>
              </a:rPr>
              <a:t> </a:t>
            </a:r>
            <a:endParaRPr lang="en-US" sz="3200" dirty="0">
              <a:latin typeface="Calibri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Capture d’écran 2013-08-11 à 01.58.3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190500"/>
            <a:ext cx="8623300" cy="639067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5791200" y="114300"/>
            <a:ext cx="2209800" cy="8001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2800" smtClean="0">
              <a:solidFill>
                <a:srgbClr val="66FFFF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65100" y="63500"/>
            <a:ext cx="469900" cy="18669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2800" smtClean="0">
              <a:solidFill>
                <a:srgbClr val="66FFFF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Nuances de gri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yoto">
  <a:themeElements>
    <a:clrScheme name="kyoto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DDDDD"/>
      </a:accent1>
      <a:accent2>
        <a:srgbClr val="B2B2B2"/>
      </a:accent2>
      <a:accent3>
        <a:srgbClr val="FFFFFF"/>
      </a:accent3>
      <a:accent4>
        <a:srgbClr val="000000"/>
      </a:accent4>
      <a:accent5>
        <a:srgbClr val="EBEBEB"/>
      </a:accent5>
      <a:accent6>
        <a:srgbClr val="A1A1A1"/>
      </a:accent6>
      <a:hlink>
        <a:srgbClr val="4D4D4D"/>
      </a:hlink>
      <a:folHlink>
        <a:srgbClr val="EAEAEA"/>
      </a:folHlink>
    </a:clrScheme>
    <a:fontScheme name="kyoto">
      <a:majorFont>
        <a:latin typeface="Times New Roman"/>
        <a:ea typeface="ＭＳ Ｐゴシック"/>
        <a:cs typeface="ＭＳ Ｐゴシック"/>
      </a:majorFont>
      <a:minorFont>
        <a:latin typeface="Times New Roman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kyoto 1">
        <a:dk1>
          <a:srgbClr val="000000"/>
        </a:dk1>
        <a:lt1>
          <a:srgbClr val="FFFFFF"/>
        </a:lt1>
        <a:dk2>
          <a:srgbClr val="000099"/>
        </a:dk2>
        <a:lt2>
          <a:srgbClr val="FFFFCC"/>
        </a:lt2>
        <a:accent1>
          <a:srgbClr val="D5AC63"/>
        </a:accent1>
        <a:accent2>
          <a:srgbClr val="500050"/>
        </a:accent2>
        <a:accent3>
          <a:srgbClr val="AAAACA"/>
        </a:accent3>
        <a:accent4>
          <a:srgbClr val="DADADA"/>
        </a:accent4>
        <a:accent5>
          <a:srgbClr val="E7D2B7"/>
        </a:accent5>
        <a:accent6>
          <a:srgbClr val="480048"/>
        </a:accent6>
        <a:hlink>
          <a:srgbClr val="8FA850"/>
        </a:hlink>
        <a:folHlink>
          <a:srgbClr val="CC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yoto 2">
        <a:dk1>
          <a:srgbClr val="57472B"/>
        </a:dk1>
        <a:lt1>
          <a:srgbClr val="CCECFF"/>
        </a:lt1>
        <a:dk2>
          <a:srgbClr val="003366"/>
        </a:dk2>
        <a:lt2>
          <a:srgbClr val="AB967D"/>
        </a:lt2>
        <a:accent1>
          <a:srgbClr val="FFCCCC"/>
        </a:accent1>
        <a:accent2>
          <a:srgbClr val="D8B38E"/>
        </a:accent2>
        <a:accent3>
          <a:srgbClr val="E2F4FF"/>
        </a:accent3>
        <a:accent4>
          <a:srgbClr val="493B23"/>
        </a:accent4>
        <a:accent5>
          <a:srgbClr val="FFE2E2"/>
        </a:accent5>
        <a:accent6>
          <a:srgbClr val="C4A280"/>
        </a:accent6>
        <a:hlink>
          <a:srgbClr val="CCCCFF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yot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yoto 4">
        <a:dk1>
          <a:srgbClr val="000000"/>
        </a:dk1>
        <a:lt1>
          <a:srgbClr val="003399"/>
        </a:lt1>
        <a:dk2>
          <a:srgbClr val="FFFFFF"/>
        </a:dk2>
        <a:lt2>
          <a:srgbClr val="5E553C"/>
        </a:lt2>
        <a:accent1>
          <a:srgbClr val="FFCCCC"/>
        </a:accent1>
        <a:accent2>
          <a:srgbClr val="D0A34A"/>
        </a:accent2>
        <a:accent3>
          <a:srgbClr val="AAADCA"/>
        </a:accent3>
        <a:accent4>
          <a:srgbClr val="000000"/>
        </a:accent4>
        <a:accent5>
          <a:srgbClr val="FFE2E2"/>
        </a:accent5>
        <a:accent6>
          <a:srgbClr val="BC9342"/>
        </a:accent6>
        <a:hlink>
          <a:srgbClr val="CCCC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kyoto">
  <a:themeElements>
    <a:clrScheme name="kyoto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DDDDD"/>
      </a:accent1>
      <a:accent2>
        <a:srgbClr val="B2B2B2"/>
      </a:accent2>
      <a:accent3>
        <a:srgbClr val="FFFFFF"/>
      </a:accent3>
      <a:accent4>
        <a:srgbClr val="000000"/>
      </a:accent4>
      <a:accent5>
        <a:srgbClr val="EBEBEB"/>
      </a:accent5>
      <a:accent6>
        <a:srgbClr val="A1A1A1"/>
      </a:accent6>
      <a:hlink>
        <a:srgbClr val="4D4D4D"/>
      </a:hlink>
      <a:folHlink>
        <a:srgbClr val="EAEAEA"/>
      </a:folHlink>
    </a:clrScheme>
    <a:fontScheme name="kyoto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charset="-128"/>
          </a:defRPr>
        </a:defPPr>
      </a:lstStyle>
    </a:lnDef>
  </a:objectDefaults>
  <a:extraClrSchemeLst>
    <a:extraClrScheme>
      <a:clrScheme name="kyoto 1">
        <a:dk1>
          <a:srgbClr val="000000"/>
        </a:dk1>
        <a:lt1>
          <a:srgbClr val="FFFFFF"/>
        </a:lt1>
        <a:dk2>
          <a:srgbClr val="000099"/>
        </a:dk2>
        <a:lt2>
          <a:srgbClr val="FFFFCC"/>
        </a:lt2>
        <a:accent1>
          <a:srgbClr val="D5AC63"/>
        </a:accent1>
        <a:accent2>
          <a:srgbClr val="500050"/>
        </a:accent2>
        <a:accent3>
          <a:srgbClr val="AAAACA"/>
        </a:accent3>
        <a:accent4>
          <a:srgbClr val="DADADA"/>
        </a:accent4>
        <a:accent5>
          <a:srgbClr val="E7D2B7"/>
        </a:accent5>
        <a:accent6>
          <a:srgbClr val="480048"/>
        </a:accent6>
        <a:hlink>
          <a:srgbClr val="8FA850"/>
        </a:hlink>
        <a:folHlink>
          <a:srgbClr val="CC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yoto 2">
        <a:dk1>
          <a:srgbClr val="57472B"/>
        </a:dk1>
        <a:lt1>
          <a:srgbClr val="CCECFF"/>
        </a:lt1>
        <a:dk2>
          <a:srgbClr val="003366"/>
        </a:dk2>
        <a:lt2>
          <a:srgbClr val="AB967D"/>
        </a:lt2>
        <a:accent1>
          <a:srgbClr val="FFCCCC"/>
        </a:accent1>
        <a:accent2>
          <a:srgbClr val="D8B38E"/>
        </a:accent2>
        <a:accent3>
          <a:srgbClr val="E2F4FF"/>
        </a:accent3>
        <a:accent4>
          <a:srgbClr val="493B23"/>
        </a:accent4>
        <a:accent5>
          <a:srgbClr val="FFE2E2"/>
        </a:accent5>
        <a:accent6>
          <a:srgbClr val="C4A280"/>
        </a:accent6>
        <a:hlink>
          <a:srgbClr val="CCCCFF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yot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yoto 4">
        <a:dk1>
          <a:srgbClr val="000000"/>
        </a:dk1>
        <a:lt1>
          <a:srgbClr val="003399"/>
        </a:lt1>
        <a:dk2>
          <a:srgbClr val="FFFFFF"/>
        </a:dk2>
        <a:lt2>
          <a:srgbClr val="5E553C"/>
        </a:lt2>
        <a:accent1>
          <a:srgbClr val="FFCCCC"/>
        </a:accent1>
        <a:accent2>
          <a:srgbClr val="D0A34A"/>
        </a:accent2>
        <a:accent3>
          <a:srgbClr val="AAADCA"/>
        </a:accent3>
        <a:accent4>
          <a:srgbClr val="000000"/>
        </a:accent4>
        <a:accent5>
          <a:srgbClr val="FFE2E2"/>
        </a:accent5>
        <a:accent6>
          <a:srgbClr val="BC9342"/>
        </a:accent6>
        <a:hlink>
          <a:srgbClr val="CCCC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lw_zakopane_3">
  <a:themeElements>
    <a:clrScheme name="dlw_zakopane_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lw_zakopane_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44450" cap="flat" cmpd="sng" algn="ctr">
          <a:noFill/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rgbClr val="66FF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44450" cap="flat" cmpd="sng" algn="ctr">
          <a:noFill/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rgbClr val="66FF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lw_zakopane_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lw_zakopane_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w_zakopane_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w_zakopane_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w_zakopane_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w_zakopane_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w_zakopane_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kyoto">
  <a:themeElements>
    <a:clrScheme name="kyoto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DDDDD"/>
      </a:accent1>
      <a:accent2>
        <a:srgbClr val="B2B2B2"/>
      </a:accent2>
      <a:accent3>
        <a:srgbClr val="FFFFFF"/>
      </a:accent3>
      <a:accent4>
        <a:srgbClr val="000000"/>
      </a:accent4>
      <a:accent5>
        <a:srgbClr val="EBEBEB"/>
      </a:accent5>
      <a:accent6>
        <a:srgbClr val="A1A1A1"/>
      </a:accent6>
      <a:hlink>
        <a:srgbClr val="4D4D4D"/>
      </a:hlink>
      <a:folHlink>
        <a:srgbClr val="EAEAEA"/>
      </a:folHlink>
    </a:clrScheme>
    <a:fontScheme name="kyoto">
      <a:majorFont>
        <a:latin typeface="Times New Roman"/>
        <a:ea typeface="ＭＳ Ｐゴシック"/>
        <a:cs typeface="ＭＳ Ｐゴシック"/>
      </a:majorFont>
      <a:minorFont>
        <a:latin typeface="Times New Roman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kyoto 1">
        <a:dk1>
          <a:srgbClr val="000000"/>
        </a:dk1>
        <a:lt1>
          <a:srgbClr val="FFFFFF"/>
        </a:lt1>
        <a:dk2>
          <a:srgbClr val="000099"/>
        </a:dk2>
        <a:lt2>
          <a:srgbClr val="FFFFCC"/>
        </a:lt2>
        <a:accent1>
          <a:srgbClr val="D5AC63"/>
        </a:accent1>
        <a:accent2>
          <a:srgbClr val="500050"/>
        </a:accent2>
        <a:accent3>
          <a:srgbClr val="AAAACA"/>
        </a:accent3>
        <a:accent4>
          <a:srgbClr val="DADADA"/>
        </a:accent4>
        <a:accent5>
          <a:srgbClr val="E7D2B7"/>
        </a:accent5>
        <a:accent6>
          <a:srgbClr val="480048"/>
        </a:accent6>
        <a:hlink>
          <a:srgbClr val="8FA850"/>
        </a:hlink>
        <a:folHlink>
          <a:srgbClr val="CC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yoto 2">
        <a:dk1>
          <a:srgbClr val="57472B"/>
        </a:dk1>
        <a:lt1>
          <a:srgbClr val="CCECFF"/>
        </a:lt1>
        <a:dk2>
          <a:srgbClr val="003366"/>
        </a:dk2>
        <a:lt2>
          <a:srgbClr val="AB967D"/>
        </a:lt2>
        <a:accent1>
          <a:srgbClr val="FFCCCC"/>
        </a:accent1>
        <a:accent2>
          <a:srgbClr val="D8B38E"/>
        </a:accent2>
        <a:accent3>
          <a:srgbClr val="E2F4FF"/>
        </a:accent3>
        <a:accent4>
          <a:srgbClr val="493B23"/>
        </a:accent4>
        <a:accent5>
          <a:srgbClr val="FFE2E2"/>
        </a:accent5>
        <a:accent6>
          <a:srgbClr val="C4A280"/>
        </a:accent6>
        <a:hlink>
          <a:srgbClr val="CCCCFF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yot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yoto 4">
        <a:dk1>
          <a:srgbClr val="000000"/>
        </a:dk1>
        <a:lt1>
          <a:srgbClr val="003399"/>
        </a:lt1>
        <a:dk2>
          <a:srgbClr val="FFFFFF"/>
        </a:dk2>
        <a:lt2>
          <a:srgbClr val="5E553C"/>
        </a:lt2>
        <a:accent1>
          <a:srgbClr val="FFCCCC"/>
        </a:accent1>
        <a:accent2>
          <a:srgbClr val="D0A34A"/>
        </a:accent2>
        <a:accent3>
          <a:srgbClr val="AAADCA"/>
        </a:accent3>
        <a:accent4>
          <a:srgbClr val="000000"/>
        </a:accent4>
        <a:accent5>
          <a:srgbClr val="FFE2E2"/>
        </a:accent5>
        <a:accent6>
          <a:srgbClr val="BC9342"/>
        </a:accent6>
        <a:hlink>
          <a:srgbClr val="CCCC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3633</TotalTime>
  <Words>425</Words>
  <Application>Microsoft Macintosh PowerPoint</Application>
  <PresentationFormat>Présentation à l'écran (4:3)</PresentationFormat>
  <Paragraphs>94</Paragraphs>
  <Slides>30</Slides>
  <Notes>5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6</vt:i4>
      </vt:variant>
      <vt:variant>
        <vt:lpstr>Titres des diapositives</vt:lpstr>
      </vt:variant>
      <vt:variant>
        <vt:i4>30</vt:i4>
      </vt:variant>
    </vt:vector>
  </HeadingPairs>
  <TitlesOfParts>
    <vt:vector size="36" baseType="lpstr">
      <vt:lpstr>Thème Office</vt:lpstr>
      <vt:lpstr>kyoto</vt:lpstr>
      <vt:lpstr>1_kyoto</vt:lpstr>
      <vt:lpstr>dlw_zakopane_3</vt:lpstr>
      <vt:lpstr>3_Thème Office</vt:lpstr>
      <vt:lpstr>2_kyoto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Gonin Michel (M.)</dc:creator>
  <cp:lastModifiedBy>Michel Gonin</cp:lastModifiedBy>
  <cp:revision>362</cp:revision>
  <dcterms:created xsi:type="dcterms:W3CDTF">2013-08-20T12:20:04Z</dcterms:created>
  <dcterms:modified xsi:type="dcterms:W3CDTF">2013-08-20T12:23:16Z</dcterms:modified>
</cp:coreProperties>
</file>